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5994" autoAdjust="0"/>
  </p:normalViewPr>
  <p:slideViewPr>
    <p:cSldViewPr snapToGrid="0" snapToObjects="1">
      <p:cViewPr varScale="1">
        <p:scale>
          <a:sx n="99" d="100"/>
          <a:sy n="99" d="100"/>
        </p:scale>
        <p:origin x="864" y="16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15413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boolean primitive can store it, and you can return boolean from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2" y="1606052"/>
            <a:ext cx="5693704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&gt; 2;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);  // prints true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2965663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&lt;= (20*2) + 1 / 2 - 39;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);  // prints false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1" y="4379389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()); // prints true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 { return 10.5 &lt; 20; } 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 100)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(“Yay puppies”); // one line, allowed but not common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628075" y="3982247"/>
            <a:ext cx="5181601" cy="15081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 //block of code!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(“So happy”);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22672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(“happy level: ” + happy);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(“Need more puppies”);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36830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(puppies &gt;= 100)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if (puppies &lt; 200)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int happy  = puppies + 1;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(“happy level: ” + happy);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else { </a:t>
            </a:r>
            <a:r>
              <a:rPr lang="en-US" dirty="0">
                <a:latin typeface="Consolas" panose="020B0609020204030204" pitchFamily="49" charset="0"/>
              </a:rPr>
              <a:t>// puppies is over 200!!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(“ok, that may be too many puppies”);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(“Need more puppies”);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583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pPr lvl="1" fontAlgn="base"/>
            <a:r>
              <a:rPr lang="en-US" dirty="0"/>
              <a:t>“never the two shall pass”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633</Words>
  <Application>Microsoft Macintosh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Basic Conditionals</vt:lpstr>
      <vt:lpstr>Conditional Expressions</vt:lpstr>
      <vt:lpstr>If Statements</vt:lpstr>
      <vt:lpstr>Nested If Statements</vt:lpstr>
      <vt:lpstr>How to track?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2020-03-09T14:27:45Z</dcterms:created>
  <dcterms:modified xsi:type="dcterms:W3CDTF">2020-05-06T18:49:36Z</dcterms:modified>
</cp:coreProperties>
</file>