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7" r:id="rId2"/>
    <p:sldId id="259" r:id="rId3"/>
    <p:sldId id="258" r:id="rId4"/>
    <p:sldId id="260" r:id="rId5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71" autoAdjust="0"/>
    <p:restoredTop sz="95994" autoAdjust="0"/>
  </p:normalViewPr>
  <p:slideViewPr>
    <p:cSldViewPr snapToGrid="0" snapToObjects="1">
      <p:cViewPr varScale="1">
        <p:scale>
          <a:sx n="104" d="100"/>
          <a:sy n="104" d="100"/>
        </p:scale>
        <p:origin x="240" y="352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4/14/20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4/14/20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D93BC28-8128-4C48-857C-A2ACE365A9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More Branching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5D463-B25A-0340-93FB-C9919F42EE0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9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F8622-A942-7747-97AF-5DBB1715C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89D5A-AB50-3643-8D05-9160C6481A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6280725" cy="5178084"/>
          </a:xfrm>
        </p:spPr>
        <p:txBody>
          <a:bodyPr/>
          <a:lstStyle/>
          <a:p>
            <a:r>
              <a:rPr lang="en-US" sz="1600" dirty="0"/>
              <a:t>switches </a:t>
            </a:r>
          </a:p>
          <a:p>
            <a:pPr lvl="1"/>
            <a:r>
              <a:rPr lang="en-US" dirty="0"/>
              <a:t>a condition that checks each “case” for using ==</a:t>
            </a:r>
          </a:p>
          <a:p>
            <a:pPr lvl="1"/>
            <a:r>
              <a:rPr lang="en-US" dirty="0"/>
              <a:t>concise way to compare against group of options</a:t>
            </a:r>
          </a:p>
          <a:p>
            <a:r>
              <a:rPr lang="en-US" sz="1600" dirty="0"/>
              <a:t>case</a:t>
            </a:r>
          </a:p>
          <a:p>
            <a:pPr lvl="1"/>
            <a:r>
              <a:rPr lang="en-US" dirty="0"/>
              <a:t>the cases to </a:t>
            </a:r>
            <a:r>
              <a:rPr lang="en-US" b="1" dirty="0"/>
              <a:t>==</a:t>
            </a:r>
          </a:p>
          <a:p>
            <a:r>
              <a:rPr lang="en-US" sz="1600" dirty="0"/>
              <a:t>break</a:t>
            </a:r>
          </a:p>
          <a:p>
            <a:pPr lvl="1"/>
            <a:r>
              <a:rPr lang="en-US" dirty="0"/>
              <a:t>keeps executing code – until break is called</a:t>
            </a:r>
          </a:p>
          <a:p>
            <a:r>
              <a:rPr lang="en-US" sz="1600" dirty="0"/>
              <a:t>Format: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switch(primitive or String) {</a:t>
            </a:r>
            <a:b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case &lt;value&gt;:</a:t>
            </a:r>
            <a:b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break; //technically optional, but you want it	</a:t>
            </a:r>
            <a:b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default:  // essentially your else</a:t>
            </a:r>
            <a:b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3E92A7-F87C-8749-8077-6AF601BC96DD}"/>
              </a:ext>
            </a:extLst>
          </p:cNvPr>
          <p:cNvSpPr/>
          <p:nvPr/>
        </p:nvSpPr>
        <p:spPr>
          <a:xfrm>
            <a:off x="8275470" y="1463722"/>
            <a:ext cx="4718756" cy="401641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public static String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switchTest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(String name){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String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faeType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switch(name) {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case "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dyson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":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faeType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= "Werewolf";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break;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case "trick":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faeType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= "Sage";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break;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case "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bo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" :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case "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aife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":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faeType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= "Succubus";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break;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		case "vex":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faeType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= "Mesmer";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break;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default: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faeType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= "human";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}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return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faeType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C2A46-B9E5-0E4F-976F-D911DC94B05C}"/>
              </a:ext>
            </a:extLst>
          </p:cNvPr>
          <p:cNvSpPr/>
          <p:nvPr/>
        </p:nvSpPr>
        <p:spPr>
          <a:xfrm>
            <a:off x="1409059" y="6092337"/>
            <a:ext cx="4718756" cy="10108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public static void main(String[]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args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System.out.println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switchTest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("vex"));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System.out.println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switchTest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("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bo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"));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	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System.out.println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switchTest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(“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kenzi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”));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}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D49B7EA-A361-DA45-82EE-A7593AB9422E}"/>
              </a:ext>
            </a:extLst>
          </p:cNvPr>
          <p:cNvCxnSpPr/>
          <p:nvPr/>
        </p:nvCxnSpPr>
        <p:spPr>
          <a:xfrm>
            <a:off x="9576486" y="3373395"/>
            <a:ext cx="105836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0CE7D8-48B9-9B4D-9A11-068F32CE0924}"/>
              </a:ext>
            </a:extLst>
          </p:cNvPr>
          <p:cNvCxnSpPr>
            <a:cxnSpLocks/>
          </p:cNvCxnSpPr>
          <p:nvPr/>
        </p:nvCxnSpPr>
        <p:spPr>
          <a:xfrm>
            <a:off x="9897561" y="3760574"/>
            <a:ext cx="18042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21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C56191-9380-0043-BA38-1FAC71163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9F985C-727B-A347-B280-DCF39519EF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6" y="1776683"/>
            <a:ext cx="5327882" cy="4393254"/>
          </a:xfrm>
        </p:spPr>
        <p:txBody>
          <a:bodyPr/>
          <a:lstStyle/>
          <a:p>
            <a:r>
              <a:rPr lang="en-US" dirty="0"/>
              <a:t>enumeration</a:t>
            </a:r>
          </a:p>
          <a:p>
            <a:pPr lvl="1"/>
            <a:r>
              <a:rPr lang="en-US" dirty="0"/>
              <a:t>Why to specify conditions/states</a:t>
            </a:r>
          </a:p>
          <a:p>
            <a:pPr lvl="1"/>
            <a:r>
              <a:rPr lang="en-US" dirty="0"/>
              <a:t>LOGIN/LOGOUT</a:t>
            </a:r>
          </a:p>
          <a:p>
            <a:pPr lvl="1"/>
            <a:r>
              <a:rPr lang="en-US" dirty="0"/>
              <a:t>ADMIN,CLIENT,EDITOR</a:t>
            </a:r>
          </a:p>
          <a:p>
            <a:pPr lvl="1"/>
            <a:r>
              <a:rPr lang="en-US" dirty="0"/>
              <a:t>RED,YELLOW,GREEN</a:t>
            </a:r>
          </a:p>
          <a:p>
            <a:r>
              <a:rPr lang="en-US" dirty="0"/>
              <a:t>enumeration</a:t>
            </a:r>
          </a:p>
          <a:p>
            <a:pPr lvl="1"/>
            <a:r>
              <a:rPr lang="en-US" dirty="0"/>
              <a:t>Can be types</a:t>
            </a:r>
          </a:p>
          <a:p>
            <a:pPr lvl="1"/>
            <a:r>
              <a:rPr lang="en-US" dirty="0"/>
              <a:t>Methods can use them and return them!</a:t>
            </a:r>
          </a:p>
          <a:p>
            <a:pPr lvl="1"/>
            <a:endParaRPr lang="en-US" dirty="0"/>
          </a:p>
          <a:p>
            <a:r>
              <a:rPr lang="en-US" dirty="0"/>
              <a:t>Useful tools when the content can be a number – but you want a name to read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C7387D-4EED-1145-BB39-91C27DFF0255}"/>
              </a:ext>
            </a:extLst>
          </p:cNvPr>
          <p:cNvSpPr/>
          <p:nvPr/>
        </p:nvSpPr>
        <p:spPr>
          <a:xfrm>
            <a:off x="8470768" y="1883853"/>
            <a:ext cx="4718756" cy="160075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public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enum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Names {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DYSON,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TRICK,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BO,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AIFE,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VEX,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KENZIE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236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E402C-D8EA-0C43-858F-6EC58E3E0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+ </a:t>
            </a:r>
            <a:r>
              <a:rPr lang="en-US" dirty="0" err="1"/>
              <a:t>Enum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161D8-3227-F245-85C6-43E5EB28B1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6032217" cy="967701"/>
          </a:xfrm>
        </p:spPr>
        <p:txBody>
          <a:bodyPr/>
          <a:lstStyle/>
          <a:p>
            <a:r>
              <a:rPr lang="en-US" dirty="0"/>
              <a:t>Switch + Enumerations are strong combinations</a:t>
            </a:r>
          </a:p>
          <a:p>
            <a:r>
              <a:rPr lang="en-US" dirty="0"/>
              <a:t>Enumeration is part of the case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B6830A-A7A0-EA4E-B3AC-B9D38061E631}"/>
              </a:ext>
            </a:extLst>
          </p:cNvPr>
          <p:cNvSpPr/>
          <p:nvPr/>
        </p:nvSpPr>
        <p:spPr>
          <a:xfrm>
            <a:off x="8275470" y="1463722"/>
            <a:ext cx="4718756" cy="401641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public static String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switchTest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(Names name){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String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faeType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switch(name) {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case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Names.DYSON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: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faeType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= "Werewolf";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break;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case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Names.TRICK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: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faeType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= "Sage";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break;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case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Names.BO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: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case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Names.AIFE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: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faeType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= "Succubus";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break;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		case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Names.VEX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ea typeface="Proxima Nova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faeType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= "Mesmer";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break;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default: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faeType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= "human";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}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return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faeType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D60BC4-DE18-F949-9A44-CED214AF9442}"/>
              </a:ext>
            </a:extLst>
          </p:cNvPr>
          <p:cNvSpPr/>
          <p:nvPr/>
        </p:nvSpPr>
        <p:spPr>
          <a:xfrm>
            <a:off x="970217" y="3057345"/>
            <a:ext cx="4718756" cy="160075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public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enum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Names {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DYSON,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TRICK,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BO,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AIFE,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VEX,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KENZIE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ED6462-7BD6-8F44-A991-4E502A294F1E}"/>
              </a:ext>
            </a:extLst>
          </p:cNvPr>
          <p:cNvSpPr/>
          <p:nvPr/>
        </p:nvSpPr>
        <p:spPr>
          <a:xfrm>
            <a:off x="970216" y="5116153"/>
            <a:ext cx="6307913" cy="122286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public static void main(String[]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args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System.out.println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switchTest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Names.VEX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));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System.out.println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switchTest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Names.BO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));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	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System.out.println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switchTest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Names.KENZI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));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591500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1449</TotalTime>
  <Words>484</Words>
  <Application>Microsoft Macintosh PowerPoint</Application>
  <PresentationFormat>Custom</PresentationFormat>
  <Paragraphs>93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Consolas</vt:lpstr>
      <vt:lpstr>Franklin Gothic Book</vt:lpstr>
      <vt:lpstr>Proxima Nova</vt:lpstr>
      <vt:lpstr>Vitesse Light</vt:lpstr>
      <vt:lpstr>Office Theme</vt:lpstr>
      <vt:lpstr>PowerPoint Presentation</vt:lpstr>
      <vt:lpstr>Switch Statements</vt:lpstr>
      <vt:lpstr>Enumerations</vt:lpstr>
      <vt:lpstr>Switch + Enum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6</cp:revision>
  <dcterms:created xsi:type="dcterms:W3CDTF">2020-04-15T04:17:40Z</dcterms:created>
  <dcterms:modified xsi:type="dcterms:W3CDTF">2020-04-16T04:26:59Z</dcterms:modified>
</cp:coreProperties>
</file>