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257" r:id="rId4"/>
    <p:sldId id="258" r:id="rId5"/>
    <p:sldId id="273" r:id="rId6"/>
    <p:sldId id="262" r:id="rId7"/>
    <p:sldId id="260" r:id="rId8"/>
    <p:sldId id="274" r:id="rId9"/>
    <p:sldId id="278" r:id="rId10"/>
    <p:sldId id="261" r:id="rId11"/>
    <p:sldId id="276" r:id="rId12"/>
    <p:sldId id="279" r:id="rId13"/>
    <p:sldId id="280" r:id="rId14"/>
    <p:sldId id="263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696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C8383A8-73D2-4259-9F6A-069219C27C46}"/>
    <pc:docChg chg="undo custSel addSld delSld modSld sldOrd modMainMaster">
      <pc:chgData name="Marcia Moraes" userId="c9c67e8a-58e2-4733-9a1c-5d44fec4775b" providerId="ADAL" clId="{9C8383A8-73D2-4259-9F6A-069219C27C46}" dt="2023-03-16T22:25:10.259" v="1275" actId="20577"/>
      <pc:docMkLst>
        <pc:docMk/>
      </pc:docMkLst>
      <pc:sldChg chg="modSp">
        <pc:chgData name="Marcia Moraes" userId="c9c67e8a-58e2-4733-9a1c-5d44fec4775b" providerId="ADAL" clId="{9C8383A8-73D2-4259-9F6A-069219C27C46}" dt="2023-03-16T19:10:42.015" v="238" actId="14100"/>
        <pc:sldMkLst>
          <pc:docMk/>
          <pc:sldMk cId="1215184239" sldId="257"/>
        </pc:sldMkLst>
        <pc:spChg chg="mod">
          <ac:chgData name="Marcia Moraes" userId="c9c67e8a-58e2-4733-9a1c-5d44fec4775b" providerId="ADAL" clId="{9C8383A8-73D2-4259-9F6A-069219C27C46}" dt="2023-03-16T19:10:37.143" v="237" actId="1076"/>
          <ac:spMkLst>
            <pc:docMk/>
            <pc:sldMk cId="1215184239" sldId="257"/>
            <ac:spMk id="5" creationId="{CAC14D4E-C8ED-1542-8759-DC4F11EF5270}"/>
          </ac:spMkLst>
        </pc:spChg>
        <pc:picChg chg="mod">
          <ac:chgData name="Marcia Moraes" userId="c9c67e8a-58e2-4733-9a1c-5d44fec4775b" providerId="ADAL" clId="{9C8383A8-73D2-4259-9F6A-069219C27C46}" dt="2023-03-16T19:10:42.015" v="238" actId="14100"/>
          <ac:picMkLst>
            <pc:docMk/>
            <pc:sldMk cId="1215184239" sldId="257"/>
            <ac:picMk id="1026" creationId="{9E5CD636-2724-B041-8DA8-FC69662EF064}"/>
          </ac:picMkLst>
        </pc:picChg>
      </pc:sldChg>
      <pc:sldChg chg="modSp">
        <pc:chgData name="Marcia Moraes" userId="c9c67e8a-58e2-4733-9a1c-5d44fec4775b" providerId="ADAL" clId="{9C8383A8-73D2-4259-9F6A-069219C27C46}" dt="2023-03-16T19:05:44.594" v="94"/>
        <pc:sldMkLst>
          <pc:docMk/>
          <pc:sldMk cId="3523469521" sldId="258"/>
        </pc:sldMkLst>
        <pc:spChg chg="mod">
          <ac:chgData name="Marcia Moraes" userId="c9c67e8a-58e2-4733-9a1c-5d44fec4775b" providerId="ADAL" clId="{9C8383A8-73D2-4259-9F6A-069219C27C46}" dt="2023-03-16T19:05:44.594" v="94"/>
          <ac:spMkLst>
            <pc:docMk/>
            <pc:sldMk cId="3523469521" sldId="258"/>
            <ac:spMk id="3" creationId="{59B974EA-6283-0E4B-AE4B-8490A3073B18}"/>
          </ac:spMkLst>
        </pc:spChg>
        <pc:spChg chg="mod">
          <ac:chgData name="Marcia Moraes" userId="c9c67e8a-58e2-4733-9a1c-5d44fec4775b" providerId="ADAL" clId="{9C8383A8-73D2-4259-9F6A-069219C27C46}" dt="2023-03-16T19:04:40.020" v="73" actId="1076"/>
          <ac:spMkLst>
            <pc:docMk/>
            <pc:sldMk cId="3523469521" sldId="258"/>
            <ac:spMk id="4" creationId="{4B1CA35D-E1B4-554E-BB6E-D5F69DC1DD09}"/>
          </ac:spMkLst>
        </pc:spChg>
        <pc:spChg chg="mod">
          <ac:chgData name="Marcia Moraes" userId="c9c67e8a-58e2-4733-9a1c-5d44fec4775b" providerId="ADAL" clId="{9C8383A8-73D2-4259-9F6A-069219C27C46}" dt="2023-03-16T19:04:40.020" v="73" actId="1076"/>
          <ac:spMkLst>
            <pc:docMk/>
            <pc:sldMk cId="3523469521" sldId="258"/>
            <ac:spMk id="5" creationId="{E0B36019-6279-6E42-8303-B547088E4847}"/>
          </ac:spMkLst>
        </pc:spChg>
        <pc:spChg chg="mod">
          <ac:chgData name="Marcia Moraes" userId="c9c67e8a-58e2-4733-9a1c-5d44fec4775b" providerId="ADAL" clId="{9C8383A8-73D2-4259-9F6A-069219C27C46}" dt="2023-03-16T19:04:40.020" v="73" actId="1076"/>
          <ac:spMkLst>
            <pc:docMk/>
            <pc:sldMk cId="3523469521" sldId="258"/>
            <ac:spMk id="6" creationId="{12C8C45A-F945-F842-B0F1-3E04A2222B00}"/>
          </ac:spMkLst>
        </pc:spChg>
        <pc:spChg chg="mod">
          <ac:chgData name="Marcia Moraes" userId="c9c67e8a-58e2-4733-9a1c-5d44fec4775b" providerId="ADAL" clId="{9C8383A8-73D2-4259-9F6A-069219C27C46}" dt="2023-03-16T19:04:40.020" v="73" actId="1076"/>
          <ac:spMkLst>
            <pc:docMk/>
            <pc:sldMk cId="3523469521" sldId="258"/>
            <ac:spMk id="7" creationId="{B4437A79-2C55-2F47-805C-1A6023C447B8}"/>
          </ac:spMkLst>
        </pc:spChg>
        <pc:spChg chg="mod">
          <ac:chgData name="Marcia Moraes" userId="c9c67e8a-58e2-4733-9a1c-5d44fec4775b" providerId="ADAL" clId="{9C8383A8-73D2-4259-9F6A-069219C27C46}" dt="2023-03-16T19:04:40.020" v="73" actId="1076"/>
          <ac:spMkLst>
            <pc:docMk/>
            <pc:sldMk cId="3523469521" sldId="258"/>
            <ac:spMk id="8" creationId="{EBD2AEB5-1904-FE48-B905-C80E4EDEC11A}"/>
          </ac:spMkLst>
        </pc:spChg>
        <pc:spChg chg="mod">
          <ac:chgData name="Marcia Moraes" userId="c9c67e8a-58e2-4733-9a1c-5d44fec4775b" providerId="ADAL" clId="{9C8383A8-73D2-4259-9F6A-069219C27C46}" dt="2023-03-16T19:04:40.020" v="73" actId="1076"/>
          <ac:spMkLst>
            <pc:docMk/>
            <pc:sldMk cId="3523469521" sldId="258"/>
            <ac:spMk id="10" creationId="{004114DA-0097-904B-BDAC-9674C7D4899F}"/>
          </ac:spMkLst>
        </pc:spChg>
        <pc:spChg chg="mod">
          <ac:chgData name="Marcia Moraes" userId="c9c67e8a-58e2-4733-9a1c-5d44fec4775b" providerId="ADAL" clId="{9C8383A8-73D2-4259-9F6A-069219C27C46}" dt="2023-03-16T19:04:40.020" v="73" actId="1076"/>
          <ac:spMkLst>
            <pc:docMk/>
            <pc:sldMk cId="3523469521" sldId="258"/>
            <ac:spMk id="11" creationId="{D175F9D2-5082-774A-90EB-44AFB1318E10}"/>
          </ac:spMkLst>
        </pc:spChg>
        <pc:spChg chg="mod">
          <ac:chgData name="Marcia Moraes" userId="c9c67e8a-58e2-4733-9a1c-5d44fec4775b" providerId="ADAL" clId="{9C8383A8-73D2-4259-9F6A-069219C27C46}" dt="2023-03-16T19:04:40.020" v="73" actId="1076"/>
          <ac:spMkLst>
            <pc:docMk/>
            <pc:sldMk cId="3523469521" sldId="258"/>
            <ac:spMk id="12" creationId="{EFCF30F9-DE88-174C-856C-6578547793D0}"/>
          </ac:spMkLst>
        </pc:spChg>
        <pc:spChg chg="mod">
          <ac:chgData name="Marcia Moraes" userId="c9c67e8a-58e2-4733-9a1c-5d44fec4775b" providerId="ADAL" clId="{9C8383A8-73D2-4259-9F6A-069219C27C46}" dt="2023-03-16T19:04:40.020" v="73" actId="1076"/>
          <ac:spMkLst>
            <pc:docMk/>
            <pc:sldMk cId="3523469521" sldId="258"/>
            <ac:spMk id="13" creationId="{C2D394EB-832D-B24C-A691-BCAB4324DDD2}"/>
          </ac:spMkLst>
        </pc:spChg>
        <pc:spChg chg="mod">
          <ac:chgData name="Marcia Moraes" userId="c9c67e8a-58e2-4733-9a1c-5d44fec4775b" providerId="ADAL" clId="{9C8383A8-73D2-4259-9F6A-069219C27C46}" dt="2023-03-16T19:04:40.020" v="73" actId="1076"/>
          <ac:spMkLst>
            <pc:docMk/>
            <pc:sldMk cId="3523469521" sldId="258"/>
            <ac:spMk id="14" creationId="{834AC1DE-DC27-534A-9FAA-1596326BF494}"/>
          </ac:spMkLst>
        </pc:spChg>
        <pc:cxnChg chg="mod">
          <ac:chgData name="Marcia Moraes" userId="c9c67e8a-58e2-4733-9a1c-5d44fec4775b" providerId="ADAL" clId="{9C8383A8-73D2-4259-9F6A-069219C27C46}" dt="2023-03-16T19:04:40.020" v="73" actId="1076"/>
          <ac:cxnSpMkLst>
            <pc:docMk/>
            <pc:sldMk cId="3523469521" sldId="258"/>
            <ac:cxnSpMk id="16" creationId="{2FCF30AF-3544-0B4D-9BCC-1A7639736405}"/>
          </ac:cxnSpMkLst>
        </pc:cxnChg>
        <pc:cxnChg chg="mod">
          <ac:chgData name="Marcia Moraes" userId="c9c67e8a-58e2-4733-9a1c-5d44fec4775b" providerId="ADAL" clId="{9C8383A8-73D2-4259-9F6A-069219C27C46}" dt="2023-03-16T19:04:40.020" v="73" actId="1076"/>
          <ac:cxnSpMkLst>
            <pc:docMk/>
            <pc:sldMk cId="3523469521" sldId="258"/>
            <ac:cxnSpMk id="18" creationId="{78A20591-D6A7-764A-A3F8-4D556FE53E5E}"/>
          </ac:cxnSpMkLst>
        </pc:cxnChg>
        <pc:cxnChg chg="mod">
          <ac:chgData name="Marcia Moraes" userId="c9c67e8a-58e2-4733-9a1c-5d44fec4775b" providerId="ADAL" clId="{9C8383A8-73D2-4259-9F6A-069219C27C46}" dt="2023-03-16T19:04:40.020" v="73" actId="1076"/>
          <ac:cxnSpMkLst>
            <pc:docMk/>
            <pc:sldMk cId="3523469521" sldId="258"/>
            <ac:cxnSpMk id="20" creationId="{847E2E3A-D9AD-304F-AAAE-885A5EB7A75C}"/>
          </ac:cxnSpMkLst>
        </pc:cxnChg>
        <pc:cxnChg chg="mod">
          <ac:chgData name="Marcia Moraes" userId="c9c67e8a-58e2-4733-9a1c-5d44fec4775b" providerId="ADAL" clId="{9C8383A8-73D2-4259-9F6A-069219C27C46}" dt="2023-03-16T19:04:40.020" v="73" actId="1076"/>
          <ac:cxnSpMkLst>
            <pc:docMk/>
            <pc:sldMk cId="3523469521" sldId="258"/>
            <ac:cxnSpMk id="22" creationId="{7B1FB6EF-673A-C348-AF36-2AC03CE2FB4B}"/>
          </ac:cxnSpMkLst>
        </pc:cxnChg>
        <pc:cxnChg chg="mod">
          <ac:chgData name="Marcia Moraes" userId="c9c67e8a-58e2-4733-9a1c-5d44fec4775b" providerId="ADAL" clId="{9C8383A8-73D2-4259-9F6A-069219C27C46}" dt="2023-03-16T19:04:40.020" v="73" actId="1076"/>
          <ac:cxnSpMkLst>
            <pc:docMk/>
            <pc:sldMk cId="3523469521" sldId="258"/>
            <ac:cxnSpMk id="24" creationId="{4292E14C-B28D-C24A-ADAB-8DA4FC4ABBE3}"/>
          </ac:cxnSpMkLst>
        </pc:cxnChg>
        <pc:cxnChg chg="mod">
          <ac:chgData name="Marcia Moraes" userId="c9c67e8a-58e2-4733-9a1c-5d44fec4775b" providerId="ADAL" clId="{9C8383A8-73D2-4259-9F6A-069219C27C46}" dt="2023-03-16T19:04:40.020" v="73" actId="1076"/>
          <ac:cxnSpMkLst>
            <pc:docMk/>
            <pc:sldMk cId="3523469521" sldId="258"/>
            <ac:cxnSpMk id="26" creationId="{8E96F5AA-40EC-7846-8741-E05D5BFDB32E}"/>
          </ac:cxnSpMkLst>
        </pc:cxnChg>
        <pc:cxnChg chg="mod">
          <ac:chgData name="Marcia Moraes" userId="c9c67e8a-58e2-4733-9a1c-5d44fec4775b" providerId="ADAL" clId="{9C8383A8-73D2-4259-9F6A-069219C27C46}" dt="2023-03-16T19:04:40.020" v="73" actId="1076"/>
          <ac:cxnSpMkLst>
            <pc:docMk/>
            <pc:sldMk cId="3523469521" sldId="258"/>
            <ac:cxnSpMk id="28" creationId="{CA5D65D2-3A69-DB4F-AFCF-905B65774BAB}"/>
          </ac:cxnSpMkLst>
        </pc:cxnChg>
        <pc:cxnChg chg="mod">
          <ac:chgData name="Marcia Moraes" userId="c9c67e8a-58e2-4733-9a1c-5d44fec4775b" providerId="ADAL" clId="{9C8383A8-73D2-4259-9F6A-069219C27C46}" dt="2023-03-16T19:04:40.020" v="73" actId="1076"/>
          <ac:cxnSpMkLst>
            <pc:docMk/>
            <pc:sldMk cId="3523469521" sldId="258"/>
            <ac:cxnSpMk id="31" creationId="{FCBC81A6-9FDD-C44F-A53F-ADE8A703E28A}"/>
          </ac:cxnSpMkLst>
        </pc:cxnChg>
        <pc:cxnChg chg="mod">
          <ac:chgData name="Marcia Moraes" userId="c9c67e8a-58e2-4733-9a1c-5d44fec4775b" providerId="ADAL" clId="{9C8383A8-73D2-4259-9F6A-069219C27C46}" dt="2023-03-16T19:04:40.020" v="73" actId="1076"/>
          <ac:cxnSpMkLst>
            <pc:docMk/>
            <pc:sldMk cId="3523469521" sldId="258"/>
            <ac:cxnSpMk id="33" creationId="{87931675-0CBC-3643-A350-D0A855F13618}"/>
          </ac:cxnSpMkLst>
        </pc:cxnChg>
      </pc:sldChg>
      <pc:sldChg chg="del">
        <pc:chgData name="Marcia Moraes" userId="c9c67e8a-58e2-4733-9a1c-5d44fec4775b" providerId="ADAL" clId="{9C8383A8-73D2-4259-9F6A-069219C27C46}" dt="2023-03-16T19:11:29.418" v="239" actId="2696"/>
        <pc:sldMkLst>
          <pc:docMk/>
          <pc:sldMk cId="685287961" sldId="259"/>
        </pc:sldMkLst>
      </pc:sldChg>
      <pc:sldChg chg="modSp">
        <pc:chgData name="Marcia Moraes" userId="c9c67e8a-58e2-4733-9a1c-5d44fec4775b" providerId="ADAL" clId="{9C8383A8-73D2-4259-9F6A-069219C27C46}" dt="2023-03-16T20:23:16.398" v="571" actId="20577"/>
        <pc:sldMkLst>
          <pc:docMk/>
          <pc:sldMk cId="295429786" sldId="260"/>
        </pc:sldMkLst>
        <pc:spChg chg="mod">
          <ac:chgData name="Marcia Moraes" userId="c9c67e8a-58e2-4733-9a1c-5d44fec4775b" providerId="ADAL" clId="{9C8383A8-73D2-4259-9F6A-069219C27C46}" dt="2023-03-16T20:23:16.398" v="571" actId="20577"/>
          <ac:spMkLst>
            <pc:docMk/>
            <pc:sldMk cId="295429786" sldId="260"/>
            <ac:spMk id="3" creationId="{B3F7BCF3-D0E2-8047-B0A5-8223896AEC37}"/>
          </ac:spMkLst>
        </pc:spChg>
      </pc:sldChg>
      <pc:sldChg chg="modSp">
        <pc:chgData name="Marcia Moraes" userId="c9c67e8a-58e2-4733-9a1c-5d44fec4775b" providerId="ADAL" clId="{9C8383A8-73D2-4259-9F6A-069219C27C46}" dt="2023-03-16T20:21:05.204" v="526" actId="1076"/>
        <pc:sldMkLst>
          <pc:docMk/>
          <pc:sldMk cId="1414971557" sldId="261"/>
        </pc:sldMkLst>
        <pc:spChg chg="mod">
          <ac:chgData name="Marcia Moraes" userId="c9c67e8a-58e2-4733-9a1c-5d44fec4775b" providerId="ADAL" clId="{9C8383A8-73D2-4259-9F6A-069219C27C46}" dt="2023-03-16T20:21:05.204" v="526" actId="1076"/>
          <ac:spMkLst>
            <pc:docMk/>
            <pc:sldMk cId="1414971557" sldId="261"/>
            <ac:spMk id="3" creationId="{40252F01-3FE5-5946-9A8A-B4CCC96D0FB9}"/>
          </ac:spMkLst>
        </pc:spChg>
      </pc:sldChg>
      <pc:sldChg chg="modSp">
        <pc:chgData name="Marcia Moraes" userId="c9c67e8a-58e2-4733-9a1c-5d44fec4775b" providerId="ADAL" clId="{9C8383A8-73D2-4259-9F6A-069219C27C46}" dt="2023-03-16T20:22:10.316" v="552" actId="108"/>
        <pc:sldMkLst>
          <pc:docMk/>
          <pc:sldMk cId="1073705540" sldId="262"/>
        </pc:sldMkLst>
        <pc:spChg chg="mod">
          <ac:chgData name="Marcia Moraes" userId="c9c67e8a-58e2-4733-9a1c-5d44fec4775b" providerId="ADAL" clId="{9C8383A8-73D2-4259-9F6A-069219C27C46}" dt="2023-03-16T20:22:10.316" v="552" actId="108"/>
          <ac:spMkLst>
            <pc:docMk/>
            <pc:sldMk cId="1073705540" sldId="262"/>
            <ac:spMk id="7" creationId="{73BBBBB6-EEBB-4AA4-A4B0-BFF4F8288806}"/>
          </ac:spMkLst>
        </pc:spChg>
        <pc:picChg chg="mod">
          <ac:chgData name="Marcia Moraes" userId="c9c67e8a-58e2-4733-9a1c-5d44fec4775b" providerId="ADAL" clId="{9C8383A8-73D2-4259-9F6A-069219C27C46}" dt="2023-03-16T20:22:02.867" v="551" actId="14100"/>
          <ac:picMkLst>
            <pc:docMk/>
            <pc:sldMk cId="1073705540" sldId="262"/>
            <ac:picMk id="8" creationId="{133CEE42-FC11-40BA-B427-2113532BFE07}"/>
          </ac:picMkLst>
        </pc:picChg>
      </pc:sldChg>
      <pc:sldChg chg="modSp">
        <pc:chgData name="Marcia Moraes" userId="c9c67e8a-58e2-4733-9a1c-5d44fec4775b" providerId="ADAL" clId="{9C8383A8-73D2-4259-9F6A-069219C27C46}" dt="2023-03-16T22:25:10.259" v="1275" actId="20577"/>
        <pc:sldMkLst>
          <pc:docMk/>
          <pc:sldMk cId="2060984493" sldId="263"/>
        </pc:sldMkLst>
        <pc:spChg chg="mod">
          <ac:chgData name="Marcia Moraes" userId="c9c67e8a-58e2-4733-9a1c-5d44fec4775b" providerId="ADAL" clId="{9C8383A8-73D2-4259-9F6A-069219C27C46}" dt="2023-03-16T20:56:49.384" v="1225" actId="20577"/>
          <ac:spMkLst>
            <pc:docMk/>
            <pc:sldMk cId="2060984493" sldId="263"/>
            <ac:spMk id="2" creationId="{92A43DD0-D58F-9445-8665-67B628298C4C}"/>
          </ac:spMkLst>
        </pc:spChg>
        <pc:spChg chg="mod">
          <ac:chgData name="Marcia Moraes" userId="c9c67e8a-58e2-4733-9a1c-5d44fec4775b" providerId="ADAL" clId="{9C8383A8-73D2-4259-9F6A-069219C27C46}" dt="2023-03-16T22:25:10.259" v="1275" actId="20577"/>
          <ac:spMkLst>
            <pc:docMk/>
            <pc:sldMk cId="2060984493" sldId="263"/>
            <ac:spMk id="3" creationId="{40252F01-3FE5-5946-9A8A-B4CCC96D0FB9}"/>
          </ac:spMkLst>
        </pc:spChg>
      </pc:sldChg>
      <pc:sldChg chg="addSp delSp modSp add">
        <pc:chgData name="Marcia Moraes" userId="c9c67e8a-58e2-4733-9a1c-5d44fec4775b" providerId="ADAL" clId="{9C8383A8-73D2-4259-9F6A-069219C27C46}" dt="2023-03-16T18:59:20.662" v="30" actId="6549"/>
        <pc:sldMkLst>
          <pc:docMk/>
          <pc:sldMk cId="2571368551" sldId="272"/>
        </pc:sldMkLst>
        <pc:spChg chg="mod">
          <ac:chgData name="Marcia Moraes" userId="c9c67e8a-58e2-4733-9a1c-5d44fec4775b" providerId="ADAL" clId="{9C8383A8-73D2-4259-9F6A-069219C27C46}" dt="2023-03-16T18:51:04.747" v="8" actId="1076"/>
          <ac:spMkLst>
            <pc:docMk/>
            <pc:sldMk cId="2571368551" sldId="272"/>
            <ac:spMk id="2" creationId="{84CD52E7-9878-46B0-B322-12FDC9581986}"/>
          </ac:spMkLst>
        </pc:spChg>
        <pc:spChg chg="del mod">
          <ac:chgData name="Marcia Moraes" userId="c9c67e8a-58e2-4733-9a1c-5d44fec4775b" providerId="ADAL" clId="{9C8383A8-73D2-4259-9F6A-069219C27C46}" dt="2023-03-16T18:56:01.859" v="22" actId="478"/>
          <ac:spMkLst>
            <pc:docMk/>
            <pc:sldMk cId="2571368551" sldId="272"/>
            <ac:spMk id="6" creationId="{A2494937-C0C7-4ABC-A6FF-48F67C26DCCE}"/>
          </ac:spMkLst>
        </pc:spChg>
        <pc:spChg chg="mod">
          <ac:chgData name="Marcia Moraes" userId="c9c67e8a-58e2-4733-9a1c-5d44fec4775b" providerId="ADAL" clId="{9C8383A8-73D2-4259-9F6A-069219C27C46}" dt="2023-03-16T18:59:20.662" v="30" actId="6549"/>
          <ac:spMkLst>
            <pc:docMk/>
            <pc:sldMk cId="2571368551" sldId="272"/>
            <ac:spMk id="11" creationId="{BDA0DBC1-29A7-4498-B9AA-9B174D0FEC3E}"/>
          </ac:spMkLst>
        </pc:spChg>
        <pc:picChg chg="add mod">
          <ac:chgData name="Marcia Moraes" userId="c9c67e8a-58e2-4733-9a1c-5d44fec4775b" providerId="ADAL" clId="{9C8383A8-73D2-4259-9F6A-069219C27C46}" dt="2023-03-16T18:50:25.424" v="6" actId="14100"/>
          <ac:picMkLst>
            <pc:docMk/>
            <pc:sldMk cId="2571368551" sldId="272"/>
            <ac:picMk id="5" creationId="{32A0A0D5-1182-4BFC-8F11-4D125EC6EC1E}"/>
          </ac:picMkLst>
        </pc:picChg>
        <pc:picChg chg="del mod">
          <ac:chgData name="Marcia Moraes" userId="c9c67e8a-58e2-4733-9a1c-5d44fec4775b" providerId="ADAL" clId="{9C8383A8-73D2-4259-9F6A-069219C27C46}" dt="2023-03-16T18:50:15.693" v="2" actId="478"/>
          <ac:picMkLst>
            <pc:docMk/>
            <pc:sldMk cId="2571368551" sldId="272"/>
            <ac:picMk id="1030" creationId="{09C80CDA-F041-4168-BFBD-3B06B25C395B}"/>
          </ac:picMkLst>
        </pc:picChg>
      </pc:sldChg>
      <pc:sldChg chg="modSp add">
        <pc:chgData name="Marcia Moraes" userId="c9c67e8a-58e2-4733-9a1c-5d44fec4775b" providerId="ADAL" clId="{9C8383A8-73D2-4259-9F6A-069219C27C46}" dt="2023-03-16T19:08:35.738" v="168" actId="20577"/>
        <pc:sldMkLst>
          <pc:docMk/>
          <pc:sldMk cId="769462790" sldId="273"/>
        </pc:sldMkLst>
        <pc:spChg chg="mod">
          <ac:chgData name="Marcia Moraes" userId="c9c67e8a-58e2-4733-9a1c-5d44fec4775b" providerId="ADAL" clId="{9C8383A8-73D2-4259-9F6A-069219C27C46}" dt="2023-03-16T19:07:01.626" v="141" actId="20577"/>
          <ac:spMkLst>
            <pc:docMk/>
            <pc:sldMk cId="769462790" sldId="273"/>
            <ac:spMk id="2" creationId="{FD687248-3208-9A44-9A51-EB618781B9A2}"/>
          </ac:spMkLst>
        </pc:spChg>
        <pc:spChg chg="mod">
          <ac:chgData name="Marcia Moraes" userId="c9c67e8a-58e2-4733-9a1c-5d44fec4775b" providerId="ADAL" clId="{9C8383A8-73D2-4259-9F6A-069219C27C46}" dt="2023-03-16T19:08:35.738" v="168" actId="20577"/>
          <ac:spMkLst>
            <pc:docMk/>
            <pc:sldMk cId="769462790" sldId="273"/>
            <ac:spMk id="3" creationId="{59B974EA-6283-0E4B-AE4B-8490A3073B18}"/>
          </ac:spMkLst>
        </pc:spChg>
      </pc:sldChg>
      <pc:sldChg chg="modSp add ord">
        <pc:chgData name="Marcia Moraes" userId="c9c67e8a-58e2-4733-9a1c-5d44fec4775b" providerId="ADAL" clId="{9C8383A8-73D2-4259-9F6A-069219C27C46}" dt="2023-03-16T20:24:24.752" v="608" actId="6549"/>
        <pc:sldMkLst>
          <pc:docMk/>
          <pc:sldMk cId="3064797980" sldId="274"/>
        </pc:sldMkLst>
        <pc:spChg chg="mod">
          <ac:chgData name="Marcia Moraes" userId="c9c67e8a-58e2-4733-9a1c-5d44fec4775b" providerId="ADAL" clId="{9C8383A8-73D2-4259-9F6A-069219C27C46}" dt="2023-03-16T20:24:24.752" v="608" actId="6549"/>
          <ac:spMkLst>
            <pc:docMk/>
            <pc:sldMk cId="3064797980" sldId="274"/>
            <ac:spMk id="3" creationId="{B3F7BCF3-D0E2-8047-B0A5-8223896AEC37}"/>
          </ac:spMkLst>
        </pc:spChg>
      </pc:sldChg>
      <pc:sldChg chg="addSp delSp modSp add del">
        <pc:chgData name="Marcia Moraes" userId="c9c67e8a-58e2-4733-9a1c-5d44fec4775b" providerId="ADAL" clId="{9C8383A8-73D2-4259-9F6A-069219C27C46}" dt="2023-03-16T20:25:19.872" v="610" actId="2696"/>
        <pc:sldMkLst>
          <pc:docMk/>
          <pc:sldMk cId="477461206" sldId="275"/>
        </pc:sldMkLst>
        <pc:spChg chg="mod">
          <ac:chgData name="Marcia Moraes" userId="c9c67e8a-58e2-4733-9a1c-5d44fec4775b" providerId="ADAL" clId="{9C8383A8-73D2-4259-9F6A-069219C27C46}" dt="2023-03-16T19:47:59.685" v="304" actId="1076"/>
          <ac:spMkLst>
            <pc:docMk/>
            <pc:sldMk cId="477461206" sldId="275"/>
            <ac:spMk id="2" creationId="{5F9D756F-1A19-4997-9F54-28DF0A398A50}"/>
          </ac:spMkLst>
        </pc:spChg>
        <pc:spChg chg="del">
          <ac:chgData name="Marcia Moraes" userId="c9c67e8a-58e2-4733-9a1c-5d44fec4775b" providerId="ADAL" clId="{9C8383A8-73D2-4259-9F6A-069219C27C46}" dt="2023-03-16T19:47:06.958" v="293" actId="478"/>
          <ac:spMkLst>
            <pc:docMk/>
            <pc:sldMk cId="477461206" sldId="275"/>
            <ac:spMk id="3" creationId="{DA0C524E-DB70-416F-ADB6-499ACB721A23}"/>
          </ac:spMkLst>
        </pc:spChg>
        <pc:spChg chg="add mod">
          <ac:chgData name="Marcia Moraes" userId="c9c67e8a-58e2-4733-9a1c-5d44fec4775b" providerId="ADAL" clId="{9C8383A8-73D2-4259-9F6A-069219C27C46}" dt="2023-03-16T19:48:22.038" v="306" actId="207"/>
          <ac:spMkLst>
            <pc:docMk/>
            <pc:sldMk cId="477461206" sldId="275"/>
            <ac:spMk id="4" creationId="{7BA256FE-F4A9-4FAB-A268-651BA5171627}"/>
          </ac:spMkLst>
        </pc:spChg>
        <pc:spChg chg="add mod">
          <ac:chgData name="Marcia Moraes" userId="c9c67e8a-58e2-4733-9a1c-5d44fec4775b" providerId="ADAL" clId="{9C8383A8-73D2-4259-9F6A-069219C27C46}" dt="2023-03-16T19:50:37.167" v="322" actId="6549"/>
          <ac:spMkLst>
            <pc:docMk/>
            <pc:sldMk cId="477461206" sldId="275"/>
            <ac:spMk id="5" creationId="{418C11D3-7FBE-4C4A-A608-8FF644784B1B}"/>
          </ac:spMkLst>
        </pc:spChg>
        <pc:spChg chg="add mod">
          <ac:chgData name="Marcia Moraes" userId="c9c67e8a-58e2-4733-9a1c-5d44fec4775b" providerId="ADAL" clId="{9C8383A8-73D2-4259-9F6A-069219C27C46}" dt="2023-03-16T19:50:11.382" v="317"/>
          <ac:spMkLst>
            <pc:docMk/>
            <pc:sldMk cId="477461206" sldId="275"/>
            <ac:spMk id="6" creationId="{44963C8C-EF2B-44E9-B5C8-B9993D7D1364}"/>
          </ac:spMkLst>
        </pc:spChg>
        <pc:spChg chg="add mod">
          <ac:chgData name="Marcia Moraes" userId="c9c67e8a-58e2-4733-9a1c-5d44fec4775b" providerId="ADAL" clId="{9C8383A8-73D2-4259-9F6A-069219C27C46}" dt="2023-03-16T19:53:10.165" v="417" actId="1076"/>
          <ac:spMkLst>
            <pc:docMk/>
            <pc:sldMk cId="477461206" sldId="275"/>
            <ac:spMk id="7" creationId="{8D25B16C-09E4-4AD0-A535-9892366A46B1}"/>
          </ac:spMkLst>
        </pc:spChg>
      </pc:sldChg>
      <pc:sldChg chg="addSp delSp modSp add">
        <pc:chgData name="Marcia Moraes" userId="c9c67e8a-58e2-4733-9a1c-5d44fec4775b" providerId="ADAL" clId="{9C8383A8-73D2-4259-9F6A-069219C27C46}" dt="2023-03-16T20:33:52.744" v="717" actId="1076"/>
        <pc:sldMkLst>
          <pc:docMk/>
          <pc:sldMk cId="430795218" sldId="276"/>
        </pc:sldMkLst>
        <pc:spChg chg="mod">
          <ac:chgData name="Marcia Moraes" userId="c9c67e8a-58e2-4733-9a1c-5d44fec4775b" providerId="ADAL" clId="{9C8383A8-73D2-4259-9F6A-069219C27C46}" dt="2023-03-16T20:27:35.444" v="628" actId="6549"/>
          <ac:spMkLst>
            <pc:docMk/>
            <pc:sldMk cId="430795218" sldId="276"/>
            <ac:spMk id="2" creationId="{5F9D756F-1A19-4997-9F54-28DF0A398A50}"/>
          </ac:spMkLst>
        </pc:spChg>
        <pc:spChg chg="add mod">
          <ac:chgData name="Marcia Moraes" userId="c9c67e8a-58e2-4733-9a1c-5d44fec4775b" providerId="ADAL" clId="{9C8383A8-73D2-4259-9F6A-069219C27C46}" dt="2023-03-16T20:25:53.762" v="612"/>
          <ac:spMkLst>
            <pc:docMk/>
            <pc:sldMk cId="430795218" sldId="276"/>
            <ac:spMk id="3" creationId="{E3F71595-28E5-4246-8D30-5460F8D946F6}"/>
          </ac:spMkLst>
        </pc:spChg>
        <pc:spChg chg="del mod">
          <ac:chgData name="Marcia Moraes" userId="c9c67e8a-58e2-4733-9a1c-5d44fec4775b" providerId="ADAL" clId="{9C8383A8-73D2-4259-9F6A-069219C27C46}" dt="2023-03-16T20:30:49.301" v="629" actId="478"/>
          <ac:spMkLst>
            <pc:docMk/>
            <pc:sldMk cId="430795218" sldId="276"/>
            <ac:spMk id="4" creationId="{7BA256FE-F4A9-4FAB-A268-651BA5171627}"/>
          </ac:spMkLst>
        </pc:spChg>
        <pc:spChg chg="del">
          <ac:chgData name="Marcia Moraes" userId="c9c67e8a-58e2-4733-9a1c-5d44fec4775b" providerId="ADAL" clId="{9C8383A8-73D2-4259-9F6A-069219C27C46}" dt="2023-03-16T20:30:52.536" v="630" actId="478"/>
          <ac:spMkLst>
            <pc:docMk/>
            <pc:sldMk cId="430795218" sldId="276"/>
            <ac:spMk id="5" creationId="{418C11D3-7FBE-4C4A-A608-8FF644784B1B}"/>
          </ac:spMkLst>
        </pc:spChg>
        <pc:spChg chg="mod">
          <ac:chgData name="Marcia Moraes" userId="c9c67e8a-58e2-4733-9a1c-5d44fec4775b" providerId="ADAL" clId="{9C8383A8-73D2-4259-9F6A-069219C27C46}" dt="2023-03-16T20:33:52.744" v="717" actId="1076"/>
          <ac:spMkLst>
            <pc:docMk/>
            <pc:sldMk cId="430795218" sldId="276"/>
            <ac:spMk id="7" creationId="{8D25B16C-09E4-4AD0-A535-9892366A46B1}"/>
          </ac:spMkLst>
        </pc:spChg>
        <pc:spChg chg="add mod">
          <ac:chgData name="Marcia Moraes" userId="c9c67e8a-58e2-4733-9a1c-5d44fec4775b" providerId="ADAL" clId="{9C8383A8-73D2-4259-9F6A-069219C27C46}" dt="2023-03-16T20:32:34.078" v="644" actId="1076"/>
          <ac:spMkLst>
            <pc:docMk/>
            <pc:sldMk cId="430795218" sldId="276"/>
            <ac:spMk id="8" creationId="{29EB848F-7AF9-457E-950A-263D9B55E6CE}"/>
          </ac:spMkLst>
        </pc:spChg>
        <pc:spChg chg="add mod">
          <ac:chgData name="Marcia Moraes" userId="c9c67e8a-58e2-4733-9a1c-5d44fec4775b" providerId="ADAL" clId="{9C8383A8-73D2-4259-9F6A-069219C27C46}" dt="2023-03-16T20:32:44.601" v="646" actId="6549"/>
          <ac:spMkLst>
            <pc:docMk/>
            <pc:sldMk cId="430795218" sldId="276"/>
            <ac:spMk id="9" creationId="{15B98416-32B1-4AAB-8CDA-283EF1B02A09}"/>
          </ac:spMkLst>
        </pc:spChg>
      </pc:sldChg>
      <pc:sldChg chg="modSp add del">
        <pc:chgData name="Marcia Moraes" userId="c9c67e8a-58e2-4733-9a1c-5d44fec4775b" providerId="ADAL" clId="{9C8383A8-73D2-4259-9F6A-069219C27C46}" dt="2023-03-16T20:21:11.360" v="527" actId="2696"/>
        <pc:sldMkLst>
          <pc:docMk/>
          <pc:sldMk cId="2703448146" sldId="277"/>
        </pc:sldMkLst>
        <pc:spChg chg="mod">
          <ac:chgData name="Marcia Moraes" userId="c9c67e8a-58e2-4733-9a1c-5d44fec4775b" providerId="ADAL" clId="{9C8383A8-73D2-4259-9F6A-069219C27C46}" dt="2023-03-16T20:02:28.638" v="462" actId="20577"/>
          <ac:spMkLst>
            <pc:docMk/>
            <pc:sldMk cId="2703448146" sldId="277"/>
            <ac:spMk id="3" creationId="{40252F01-3FE5-5946-9A8A-B4CCC96D0FB9}"/>
          </ac:spMkLst>
        </pc:spChg>
      </pc:sldChg>
      <pc:sldChg chg="modSp add">
        <pc:chgData name="Marcia Moraes" userId="c9c67e8a-58e2-4733-9a1c-5d44fec4775b" providerId="ADAL" clId="{9C8383A8-73D2-4259-9F6A-069219C27C46}" dt="2023-03-16T20:24:31.195" v="609" actId="6549"/>
        <pc:sldMkLst>
          <pc:docMk/>
          <pc:sldMk cId="1014773807" sldId="278"/>
        </pc:sldMkLst>
        <pc:spChg chg="mod">
          <ac:chgData name="Marcia Moraes" userId="c9c67e8a-58e2-4733-9a1c-5d44fec4775b" providerId="ADAL" clId="{9C8383A8-73D2-4259-9F6A-069219C27C46}" dt="2023-03-16T20:03:04.478" v="476" actId="20577"/>
          <ac:spMkLst>
            <pc:docMk/>
            <pc:sldMk cId="1014773807" sldId="278"/>
            <ac:spMk id="2" creationId="{28869225-903E-C84A-94F6-965D9022496B}"/>
          </ac:spMkLst>
        </pc:spChg>
        <pc:spChg chg="mod">
          <ac:chgData name="Marcia Moraes" userId="c9c67e8a-58e2-4733-9a1c-5d44fec4775b" providerId="ADAL" clId="{9C8383A8-73D2-4259-9F6A-069219C27C46}" dt="2023-03-16T20:24:31.195" v="609" actId="6549"/>
          <ac:spMkLst>
            <pc:docMk/>
            <pc:sldMk cId="1014773807" sldId="278"/>
            <ac:spMk id="3" creationId="{B3F7BCF3-D0E2-8047-B0A5-8223896AEC37}"/>
          </ac:spMkLst>
        </pc:spChg>
      </pc:sldChg>
      <pc:sldChg chg="addSp modSp add">
        <pc:chgData name="Marcia Moraes" userId="c9c67e8a-58e2-4733-9a1c-5d44fec4775b" providerId="ADAL" clId="{9C8383A8-73D2-4259-9F6A-069219C27C46}" dt="2023-03-16T20:40:32.336" v="1036" actId="1076"/>
        <pc:sldMkLst>
          <pc:docMk/>
          <pc:sldMk cId="502461413" sldId="279"/>
        </pc:sldMkLst>
        <pc:spChg chg="add mod">
          <ac:chgData name="Marcia Moraes" userId="c9c67e8a-58e2-4733-9a1c-5d44fec4775b" providerId="ADAL" clId="{9C8383A8-73D2-4259-9F6A-069219C27C46}" dt="2023-03-16T20:40:32.336" v="1036" actId="1076"/>
          <ac:spMkLst>
            <pc:docMk/>
            <pc:sldMk cId="502461413" sldId="279"/>
            <ac:spMk id="4" creationId="{5E11631D-BACA-472E-9EFF-4C433E2C262A}"/>
          </ac:spMkLst>
        </pc:spChg>
        <pc:spChg chg="mod">
          <ac:chgData name="Marcia Moraes" userId="c9c67e8a-58e2-4733-9a1c-5d44fec4775b" providerId="ADAL" clId="{9C8383A8-73D2-4259-9F6A-069219C27C46}" dt="2023-03-16T20:36:18.490" v="973" actId="113"/>
          <ac:spMkLst>
            <pc:docMk/>
            <pc:sldMk cId="502461413" sldId="279"/>
            <ac:spMk id="7" creationId="{8D25B16C-09E4-4AD0-A535-9892366A46B1}"/>
          </ac:spMkLst>
        </pc:spChg>
        <pc:spChg chg="mod">
          <ac:chgData name="Marcia Moraes" userId="c9c67e8a-58e2-4733-9a1c-5d44fec4775b" providerId="ADAL" clId="{9C8383A8-73D2-4259-9F6A-069219C27C46}" dt="2023-03-16T20:36:55.277" v="977" actId="1076"/>
          <ac:spMkLst>
            <pc:docMk/>
            <pc:sldMk cId="502461413" sldId="279"/>
            <ac:spMk id="8" creationId="{29EB848F-7AF9-457E-950A-263D9B55E6CE}"/>
          </ac:spMkLst>
        </pc:spChg>
      </pc:sldChg>
      <pc:sldChg chg="addSp delSp modSp add addAnim delAnim modAnim">
        <pc:chgData name="Marcia Moraes" userId="c9c67e8a-58e2-4733-9a1c-5d44fec4775b" providerId="ADAL" clId="{9C8383A8-73D2-4259-9F6A-069219C27C46}" dt="2023-03-16T20:55:28.019" v="1173" actId="20577"/>
        <pc:sldMkLst>
          <pc:docMk/>
          <pc:sldMk cId="3238287260" sldId="280"/>
        </pc:sldMkLst>
        <pc:spChg chg="del">
          <ac:chgData name="Marcia Moraes" userId="c9c67e8a-58e2-4733-9a1c-5d44fec4775b" providerId="ADAL" clId="{9C8383A8-73D2-4259-9F6A-069219C27C46}" dt="2023-03-16T20:47:28.002" v="1039" actId="478"/>
          <ac:spMkLst>
            <pc:docMk/>
            <pc:sldMk cId="3238287260" sldId="280"/>
            <ac:spMk id="4" creationId="{5E11631D-BACA-472E-9EFF-4C433E2C262A}"/>
          </ac:spMkLst>
        </pc:spChg>
        <pc:spChg chg="add mod">
          <ac:chgData name="Marcia Moraes" userId="c9c67e8a-58e2-4733-9a1c-5d44fec4775b" providerId="ADAL" clId="{9C8383A8-73D2-4259-9F6A-069219C27C46}" dt="2023-03-16T20:50:04.173" v="1067" actId="6549"/>
          <ac:spMkLst>
            <pc:docMk/>
            <pc:sldMk cId="3238287260" sldId="280"/>
            <ac:spMk id="5" creationId="{14164F67-5CFC-4A8B-9353-14C3A89CBBE2}"/>
          </ac:spMkLst>
        </pc:spChg>
        <pc:spChg chg="del">
          <ac:chgData name="Marcia Moraes" userId="c9c67e8a-58e2-4733-9a1c-5d44fec4775b" providerId="ADAL" clId="{9C8383A8-73D2-4259-9F6A-069219C27C46}" dt="2023-03-16T20:47:24.961" v="1038" actId="478"/>
          <ac:spMkLst>
            <pc:docMk/>
            <pc:sldMk cId="3238287260" sldId="280"/>
            <ac:spMk id="7" creationId="{8D25B16C-09E4-4AD0-A535-9892366A46B1}"/>
          </ac:spMkLst>
        </pc:spChg>
        <pc:spChg chg="del">
          <ac:chgData name="Marcia Moraes" userId="c9c67e8a-58e2-4733-9a1c-5d44fec4775b" providerId="ADAL" clId="{9C8383A8-73D2-4259-9F6A-069219C27C46}" dt="2023-03-16T20:47:32.480" v="1040" actId="478"/>
          <ac:spMkLst>
            <pc:docMk/>
            <pc:sldMk cId="3238287260" sldId="280"/>
            <ac:spMk id="8" creationId="{29EB848F-7AF9-457E-950A-263D9B55E6CE}"/>
          </ac:spMkLst>
        </pc:spChg>
        <pc:spChg chg="del">
          <ac:chgData name="Marcia Moraes" userId="c9c67e8a-58e2-4733-9a1c-5d44fec4775b" providerId="ADAL" clId="{9C8383A8-73D2-4259-9F6A-069219C27C46}" dt="2023-03-16T20:47:36.032" v="1041" actId="478"/>
          <ac:spMkLst>
            <pc:docMk/>
            <pc:sldMk cId="3238287260" sldId="280"/>
            <ac:spMk id="9" creationId="{15B98416-32B1-4AAB-8CDA-283EF1B02A09}"/>
          </ac:spMkLst>
        </pc:spChg>
        <pc:spChg chg="add mod">
          <ac:chgData name="Marcia Moraes" userId="c9c67e8a-58e2-4733-9a1c-5d44fec4775b" providerId="ADAL" clId="{9C8383A8-73D2-4259-9F6A-069219C27C46}" dt="2023-03-16T20:49:00.603" v="1051" actId="1076"/>
          <ac:spMkLst>
            <pc:docMk/>
            <pc:sldMk cId="3238287260" sldId="280"/>
            <ac:spMk id="10" creationId="{E2A033B6-45AB-4118-A988-96FDA4B8C0AF}"/>
          </ac:spMkLst>
        </pc:spChg>
        <pc:spChg chg="add mod">
          <ac:chgData name="Marcia Moraes" userId="c9c67e8a-58e2-4733-9a1c-5d44fec4775b" providerId="ADAL" clId="{9C8383A8-73D2-4259-9F6A-069219C27C46}" dt="2023-03-16T20:49:28.423" v="1052" actId="11529"/>
          <ac:spMkLst>
            <pc:docMk/>
            <pc:sldMk cId="3238287260" sldId="280"/>
            <ac:spMk id="11" creationId="{237836F5-2AC6-4730-9FE9-9C3DEB333794}"/>
          </ac:spMkLst>
        </pc:spChg>
        <pc:spChg chg="add mod">
          <ac:chgData name="Marcia Moraes" userId="c9c67e8a-58e2-4733-9a1c-5d44fec4775b" providerId="ADAL" clId="{9C8383A8-73D2-4259-9F6A-069219C27C46}" dt="2023-03-16T20:49:51.646" v="1065" actId="1076"/>
          <ac:spMkLst>
            <pc:docMk/>
            <pc:sldMk cId="3238287260" sldId="280"/>
            <ac:spMk id="12" creationId="{1DF6FFAF-5868-495D-9C60-6F42AD1E8851}"/>
          </ac:spMkLst>
        </pc:spChg>
        <pc:spChg chg="add mod">
          <ac:chgData name="Marcia Moraes" userId="c9c67e8a-58e2-4733-9a1c-5d44fec4775b" providerId="ADAL" clId="{9C8383A8-73D2-4259-9F6A-069219C27C46}" dt="2023-03-16T20:50:29.888" v="1069" actId="1076"/>
          <ac:spMkLst>
            <pc:docMk/>
            <pc:sldMk cId="3238287260" sldId="280"/>
            <ac:spMk id="13" creationId="{BC108EA6-47D7-44AD-BF11-B47C5D8B7895}"/>
          </ac:spMkLst>
        </pc:spChg>
        <pc:spChg chg="add del mod">
          <ac:chgData name="Marcia Moraes" userId="c9c67e8a-58e2-4733-9a1c-5d44fec4775b" providerId="ADAL" clId="{9C8383A8-73D2-4259-9F6A-069219C27C46}" dt="2023-03-16T20:51:12.764" v="1103" actId="478"/>
          <ac:spMkLst>
            <pc:docMk/>
            <pc:sldMk cId="3238287260" sldId="280"/>
            <ac:spMk id="14" creationId="{6736F3C9-F78E-4265-868A-8EBC63E317BB}"/>
          </ac:spMkLst>
        </pc:spChg>
        <pc:spChg chg="add mod">
          <ac:chgData name="Marcia Moraes" userId="c9c67e8a-58e2-4733-9a1c-5d44fec4775b" providerId="ADAL" clId="{9C8383A8-73D2-4259-9F6A-069219C27C46}" dt="2023-03-16T20:52:08.817" v="1111" actId="1076"/>
          <ac:spMkLst>
            <pc:docMk/>
            <pc:sldMk cId="3238287260" sldId="280"/>
            <ac:spMk id="15" creationId="{79F05CC1-D5E5-405A-B62D-4445D44796E2}"/>
          </ac:spMkLst>
        </pc:spChg>
        <pc:spChg chg="add mod">
          <ac:chgData name="Marcia Moraes" userId="c9c67e8a-58e2-4733-9a1c-5d44fec4775b" providerId="ADAL" clId="{9C8383A8-73D2-4259-9F6A-069219C27C46}" dt="2023-03-16T20:52:37.174" v="1167" actId="14100"/>
          <ac:spMkLst>
            <pc:docMk/>
            <pc:sldMk cId="3238287260" sldId="280"/>
            <ac:spMk id="16" creationId="{52363757-CAEB-4BE8-A673-86AFD55AF3E2}"/>
          </ac:spMkLst>
        </pc:spChg>
        <pc:spChg chg="add mod">
          <ac:chgData name="Marcia Moraes" userId="c9c67e8a-58e2-4733-9a1c-5d44fec4775b" providerId="ADAL" clId="{9C8383A8-73D2-4259-9F6A-069219C27C46}" dt="2023-03-16T20:55:28.019" v="1173" actId="20577"/>
          <ac:spMkLst>
            <pc:docMk/>
            <pc:sldMk cId="3238287260" sldId="280"/>
            <ac:spMk id="17" creationId="{C54DE07B-D007-48FE-BD2E-C1B7AC46D027}"/>
          </ac:spMkLst>
        </pc:spChg>
      </pc:sldChg>
      <pc:sldMasterChg chg="modSldLayout">
        <pc:chgData name="Marcia Moraes" userId="c9c67e8a-58e2-4733-9a1c-5d44fec4775b" providerId="ADAL" clId="{9C8383A8-73D2-4259-9F6A-069219C27C46}" dt="2023-03-16T19:09:51.333" v="235" actId="20577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9C8383A8-73D2-4259-9F6A-069219C27C46}" dt="2023-03-16T19:09:51.333" v="235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9C8383A8-73D2-4259-9F6A-069219C27C46}" dt="2023-03-16T19:09:10.115" v="170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arcia Moraes" userId="c9c67e8a-58e2-4733-9a1c-5d44fec4775b" providerId="ADAL" clId="{9C8383A8-73D2-4259-9F6A-069219C27C46}" dt="2023-03-16T19:09:51.333" v="235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arcia Moraes" userId="c9c67e8a-58e2-4733-9a1c-5d44fec4775b" providerId="ADAL" clId="{9C8383A8-73D2-4259-9F6A-069219C27C46}" dt="2023-03-16T19:09:24.579" v="173" actId="1076"/>
            <ac:picMkLst>
              <pc:docMk/>
              <pc:sldMasterMk cId="3965733437" sldId="2147483648"/>
              <pc:sldLayoutMk cId="0" sldId="2147483689"/>
              <ac:picMk id="5" creationId="{00000000-0000-0000-0000-000000000000}"/>
            </ac:picMkLst>
          </pc:picChg>
          <pc:picChg chg="mod">
            <ac:chgData name="Marcia Moraes" userId="c9c67e8a-58e2-4733-9a1c-5d44fec4775b" providerId="ADAL" clId="{9C8383A8-73D2-4259-9F6A-069219C27C46}" dt="2023-03-16T19:09:05.196" v="169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  <pc:docChgLst>
    <pc:chgData name="Moraes,Marcia" userId="c9c67e8a-58e2-4733-9a1c-5d44fec4775b" providerId="ADAL" clId="{0D3D1F53-216D-468A-B6D0-42132F61F75F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91359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83030" y="-37217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57288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997535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76774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io/IOException.html?is-external=tru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09FileWrit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Operating Systems and File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3DD0-D58F-9445-8665-67B6282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Writer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F01-3FE5-5946-9A8A-B4CCC96D0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27414"/>
            <a:ext cx="12561453" cy="6023508"/>
          </a:xfrm>
        </p:spPr>
        <p:txBody>
          <a:bodyPr/>
          <a:lstStyle/>
          <a:p>
            <a:pPr fontAlgn="base"/>
            <a:r>
              <a:rPr lang="en-US" sz="2000" dirty="0" err="1"/>
              <a:t>PrintWriter</a:t>
            </a:r>
            <a:r>
              <a:rPr lang="en-US" sz="2000" dirty="0"/>
              <a:t> is an object designed to write text to a File Stream</a:t>
            </a:r>
          </a:p>
          <a:p>
            <a:pPr fontAlgn="base"/>
            <a:r>
              <a:rPr lang="en-US" sz="2000" dirty="0"/>
              <a:t>What Are Streams?</a:t>
            </a:r>
          </a:p>
          <a:p>
            <a:pPr lvl="1" fontAlgn="base"/>
            <a:r>
              <a:rPr lang="en-US" sz="2000" dirty="0" err="1"/>
              <a:t>System.out</a:t>
            </a:r>
            <a:r>
              <a:rPr lang="en-US" sz="2000" dirty="0"/>
              <a:t>  - stream to the console</a:t>
            </a:r>
          </a:p>
          <a:p>
            <a:pPr lvl="1" fontAlgn="base"/>
            <a:r>
              <a:rPr lang="en-US" sz="2000" dirty="0" err="1"/>
              <a:t>System.in</a:t>
            </a:r>
            <a:r>
              <a:rPr lang="en-US" sz="2000" dirty="0"/>
              <a:t> - stream </a:t>
            </a:r>
            <a:r>
              <a:rPr lang="en-US" sz="2000" i="1" dirty="0"/>
              <a:t>from</a:t>
            </a:r>
            <a:r>
              <a:rPr lang="en-US" sz="2000" dirty="0"/>
              <a:t> the console</a:t>
            </a:r>
          </a:p>
          <a:p>
            <a:pPr lvl="1" fontAlgn="base"/>
            <a:r>
              <a:rPr lang="en-US" sz="2000" dirty="0" err="1"/>
              <a:t>System.err</a:t>
            </a:r>
            <a:r>
              <a:rPr lang="en-US" sz="2000" dirty="0"/>
              <a:t> - stream to the error log (often console) </a:t>
            </a:r>
          </a:p>
          <a:p>
            <a:pPr lvl="1" fontAlgn="base"/>
            <a:r>
              <a:rPr lang="en-US" sz="2000" dirty="0"/>
              <a:t>File is also a Stream</a:t>
            </a:r>
          </a:p>
          <a:p>
            <a:pPr lvl="1" fontAlgn="base"/>
            <a:r>
              <a:rPr lang="en-US" sz="2000" dirty="0" err="1"/>
              <a:t>FileOutputStream</a:t>
            </a:r>
            <a:r>
              <a:rPr lang="en-US" sz="2000" dirty="0"/>
              <a:t> is also a Stream</a:t>
            </a:r>
          </a:p>
          <a:p>
            <a:pPr fontAlgn="base"/>
            <a:r>
              <a:rPr lang="en-US" sz="2000" dirty="0" err="1"/>
              <a:t>PrintWriter</a:t>
            </a:r>
            <a:r>
              <a:rPr lang="en-US" sz="2000" dirty="0"/>
              <a:t> uses the same interface as </a:t>
            </a:r>
            <a:r>
              <a:rPr lang="en-US" sz="2000" dirty="0" err="1"/>
              <a:t>System.out</a:t>
            </a:r>
            <a:r>
              <a:rPr lang="en-US" sz="2000" dirty="0"/>
              <a:t> but directs the stream </a:t>
            </a:r>
          </a:p>
          <a:p>
            <a:pPr lvl="1" fontAlgn="base"/>
            <a:r>
              <a:rPr lang="en-US" sz="2000" dirty="0" err="1"/>
              <a:t>PrintWriter</a:t>
            </a:r>
            <a:r>
              <a:rPr lang="en-US" sz="2000" dirty="0"/>
              <a:t> writer = new </a:t>
            </a:r>
            <a:r>
              <a:rPr lang="en-US" sz="2000" dirty="0" err="1"/>
              <a:t>PrintWriter</a:t>
            </a:r>
            <a:r>
              <a:rPr lang="en-US" sz="2000" dirty="0"/>
              <a:t>(new </a:t>
            </a:r>
            <a:r>
              <a:rPr lang="en-US" sz="2000" dirty="0" err="1"/>
              <a:t>FileOutputStream</a:t>
            </a:r>
            <a:r>
              <a:rPr lang="en-US" sz="2000" dirty="0"/>
              <a:t>(“notes.txt”));</a:t>
            </a:r>
          </a:p>
          <a:p>
            <a:pPr lvl="1" fontAlgn="base"/>
            <a:r>
              <a:rPr lang="en-US" sz="2000" dirty="0" err="1"/>
              <a:t>writer.println</a:t>
            </a:r>
            <a:r>
              <a:rPr lang="en-US" sz="2000" dirty="0"/>
              <a:t>(“#These are my notes”);</a:t>
            </a:r>
          </a:p>
          <a:p>
            <a:pPr lvl="1" fontAlgn="base"/>
            <a:r>
              <a:rPr lang="en-US" sz="2000" dirty="0" err="1"/>
              <a:t>writer.print</a:t>
            </a:r>
            <a:r>
              <a:rPr lang="en-US" sz="2000" dirty="0"/>
              <a:t>(“This is a note without the extra line”);</a:t>
            </a:r>
          </a:p>
          <a:p>
            <a:pPr lvl="1" fontAlgn="base"/>
            <a:r>
              <a:rPr lang="en-US" sz="2000" dirty="0" err="1"/>
              <a:t>writer.print</a:t>
            </a:r>
            <a:r>
              <a:rPr lang="en-US" sz="2000" dirty="0"/>
              <a:t>(“ this would append right after the one above”);</a:t>
            </a:r>
          </a:p>
          <a:p>
            <a:pPr lvl="1" fontAlgn="base"/>
            <a:r>
              <a:rPr lang="en-US" sz="2000" dirty="0" err="1"/>
              <a:t>writer.close</a:t>
            </a:r>
            <a:r>
              <a:rPr lang="en-US" sz="2000" dirty="0"/>
              <a:t>(); //we need to close the stream after writing in the file!</a:t>
            </a:r>
          </a:p>
        </p:txBody>
      </p:sp>
    </p:spTree>
    <p:extLst>
      <p:ext uri="{BB962C8B-B14F-4D97-AF65-F5344CB8AC3E}">
        <p14:creationId xmlns:p14="http://schemas.microsoft.com/office/powerpoint/2010/main" val="14149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756F-1A19-4997-9F54-28DF0A3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03" y="34402"/>
            <a:ext cx="12561453" cy="1015663"/>
          </a:xfrm>
        </p:spPr>
        <p:txBody>
          <a:bodyPr/>
          <a:lstStyle/>
          <a:p>
            <a:r>
              <a:rPr lang="en-US" dirty="0"/>
              <a:t>Example of Writing and Reading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963C8C-EF2B-44E9-B5C8-B9993D7D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5B16C-09E4-4AD0-A535-9892366A46B1}"/>
              </a:ext>
            </a:extLst>
          </p:cNvPr>
          <p:cNvSpPr txBox="1"/>
          <p:nvPr/>
        </p:nvSpPr>
        <p:spPr>
          <a:xfrm flipH="1">
            <a:off x="61395" y="5745897"/>
            <a:ext cx="6473245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Discuss in your tables, how this program works.</a:t>
            </a:r>
          </a:p>
          <a:p>
            <a:endParaRPr lang="en-US" dirty="0"/>
          </a:p>
          <a:p>
            <a:r>
              <a:rPr lang="en-US" dirty="0"/>
              <a:t>What the throws </a:t>
            </a:r>
            <a:r>
              <a:rPr lang="en-US" dirty="0" err="1"/>
              <a:t>IOException</a:t>
            </a:r>
            <a:r>
              <a:rPr lang="en-US" dirty="0"/>
              <a:t> in </a:t>
            </a:r>
            <a:r>
              <a:rPr lang="en-US" dirty="0" err="1"/>
              <a:t>printSimpleFile</a:t>
            </a:r>
            <a:r>
              <a:rPr lang="en-US" dirty="0"/>
              <a:t> method means?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F71595-28E5-4246-8D30-5460F8D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9EB848F-7AF9-457E-950A-263D9B55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1050065"/>
            <a:ext cx="9086850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SimpleFileWritingFileOutputStream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"Error! Could open the file to write!"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98416-32B1-4AAB-8CDA-283EF1B02A09}"/>
              </a:ext>
            </a:extLst>
          </p:cNvPr>
          <p:cNvSpPr/>
          <p:nvPr/>
        </p:nvSpPr>
        <p:spPr>
          <a:xfrm>
            <a:off x="6503670" y="703064"/>
            <a:ext cx="734135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printSimpleFile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in)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throws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FileOutputStream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(!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line.equals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"exit"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(line);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another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.close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readSimpleFile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"Printing what is in simple.txt file"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try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Scanner(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File(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.hasNext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catch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e){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"Could not read the file!"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079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756F-1A19-4997-9F54-28DF0A3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03" y="34402"/>
            <a:ext cx="12561453" cy="1015663"/>
          </a:xfrm>
        </p:spPr>
        <p:txBody>
          <a:bodyPr/>
          <a:lstStyle/>
          <a:p>
            <a:r>
              <a:rPr lang="en-US" dirty="0"/>
              <a:t>Example of Writing and Reading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963C8C-EF2B-44E9-B5C8-B9993D7D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5B16C-09E4-4AD0-A535-9892366A46B1}"/>
              </a:ext>
            </a:extLst>
          </p:cNvPr>
          <p:cNvSpPr txBox="1"/>
          <p:nvPr/>
        </p:nvSpPr>
        <p:spPr>
          <a:xfrm flipH="1">
            <a:off x="92365" y="1057007"/>
            <a:ext cx="6473245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Instead of having the try…catch block inside </a:t>
            </a:r>
            <a:r>
              <a:rPr lang="en-US" dirty="0" err="1"/>
              <a:t>printSimpleFile</a:t>
            </a:r>
            <a:r>
              <a:rPr lang="en-US" dirty="0"/>
              <a:t> this block is implemented where the method is called.</a:t>
            </a:r>
          </a:p>
          <a:p>
            <a:endParaRPr lang="en-US" dirty="0"/>
          </a:p>
          <a:p>
            <a:r>
              <a:rPr lang="en-US" b="1" dirty="0"/>
              <a:t>throws</a:t>
            </a:r>
            <a:r>
              <a:rPr lang="en-US" dirty="0"/>
              <a:t> means that the method is delegating the dealing of the exception to where the method is being called.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F71595-28E5-4246-8D30-5460F8D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9EB848F-7AF9-457E-950A-263D9B55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2461"/>
            <a:ext cx="9086850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SimpleFileWritingFileOutputStream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"Error! Could open the file to write!"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98416-32B1-4AAB-8CDA-283EF1B02A09}"/>
              </a:ext>
            </a:extLst>
          </p:cNvPr>
          <p:cNvSpPr/>
          <p:nvPr/>
        </p:nvSpPr>
        <p:spPr>
          <a:xfrm>
            <a:off x="6503670" y="703064"/>
            <a:ext cx="734135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printSimpleFile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in)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throws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FileOutputStream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(!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line.equals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"exit"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(line);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another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.close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readSimpleFile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"Printing what is in simple.txt file"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try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Scanner(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File(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.hasNext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catch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e){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"Could not read the file!"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1631D-BACA-472E-9EFF-4C433E2C262A}"/>
              </a:ext>
            </a:extLst>
          </p:cNvPr>
          <p:cNvSpPr txBox="1"/>
          <p:nvPr/>
        </p:nvSpPr>
        <p:spPr>
          <a:xfrm>
            <a:off x="92365" y="3522398"/>
            <a:ext cx="571314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we apply the same thing to </a:t>
            </a:r>
            <a:r>
              <a:rPr lang="en-US" dirty="0" err="1"/>
              <a:t>readSimpleFile</a:t>
            </a:r>
            <a:r>
              <a:rPr lang="en-US" dirty="0"/>
              <a:t> method?</a:t>
            </a:r>
          </a:p>
        </p:txBody>
      </p:sp>
    </p:spTree>
    <p:extLst>
      <p:ext uri="{BB962C8B-B14F-4D97-AF65-F5344CB8AC3E}">
        <p14:creationId xmlns:p14="http://schemas.microsoft.com/office/powerpoint/2010/main" val="5024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756F-1A19-4997-9F54-28DF0A3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03" y="34402"/>
            <a:ext cx="12561453" cy="1015663"/>
          </a:xfrm>
        </p:spPr>
        <p:txBody>
          <a:bodyPr/>
          <a:lstStyle/>
          <a:p>
            <a:r>
              <a:rPr lang="en-US" dirty="0"/>
              <a:t>Example of Writing and Reading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963C8C-EF2B-44E9-B5C8-B9993D7D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F71595-28E5-4246-8D30-5460F8D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164F67-5CFC-4A8B-9353-14C3A89CB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" y="1188564"/>
            <a:ext cx="5532120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SimpleFileWritingFileOutputStream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readSimpleFile2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e.getMessage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2A033B6-45AB-4118-A988-96FDA4B8C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810" y="1050065"/>
            <a:ext cx="860679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file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"simple.txt"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a string - 'exit' to stop"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line.equals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"exit"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(line);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another string - 'exit' to stop"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line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readSimpleFile2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"Printing what is in simple.txt file"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file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"simple.txt"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37836F5-2AC6-4730-9FE9-9C3DEB333794}"/>
              </a:ext>
            </a:extLst>
          </p:cNvPr>
          <p:cNvSpPr/>
          <p:nvPr/>
        </p:nvSpPr>
        <p:spPr>
          <a:xfrm>
            <a:off x="10984230" y="4206240"/>
            <a:ext cx="194310" cy="7086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6FFAF-5868-495D-9C60-6F42AD1E8851}"/>
              </a:ext>
            </a:extLst>
          </p:cNvPr>
          <p:cNvSpPr txBox="1"/>
          <p:nvPr/>
        </p:nvSpPr>
        <p:spPr>
          <a:xfrm>
            <a:off x="11292840" y="4360515"/>
            <a:ext cx="107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C108EA6-47D7-44AD-BF11-B47C5D8B7895}"/>
              </a:ext>
            </a:extLst>
          </p:cNvPr>
          <p:cNvSpPr/>
          <p:nvPr/>
        </p:nvSpPr>
        <p:spPr>
          <a:xfrm>
            <a:off x="2914650" y="3707666"/>
            <a:ext cx="217170" cy="5886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6F3C9-F78E-4265-868A-8EBC63E317BB}"/>
              </a:ext>
            </a:extLst>
          </p:cNvPr>
          <p:cNvSpPr txBox="1"/>
          <p:nvPr/>
        </p:nvSpPr>
        <p:spPr>
          <a:xfrm>
            <a:off x="3246120" y="3707666"/>
            <a:ext cx="1800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methods here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9F05CC1-D5E5-405A-B62D-4445D44796E2}"/>
              </a:ext>
            </a:extLst>
          </p:cNvPr>
          <p:cNvSpPr/>
          <p:nvPr/>
        </p:nvSpPr>
        <p:spPr>
          <a:xfrm rot="5400000">
            <a:off x="3372303" y="4404269"/>
            <a:ext cx="228602" cy="13198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363757-CAEB-4BE8-A673-86AFD55AF3E2}"/>
              </a:ext>
            </a:extLst>
          </p:cNvPr>
          <p:cNvSpPr txBox="1"/>
          <p:nvPr/>
        </p:nvSpPr>
        <p:spPr>
          <a:xfrm>
            <a:off x="2547257" y="5299713"/>
            <a:ext cx="2053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specific message that generated the exception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DE07B-D007-48FE-BD2E-C1B7AC46D027}"/>
              </a:ext>
            </a:extLst>
          </p:cNvPr>
          <p:cNvSpPr/>
          <p:nvPr/>
        </p:nvSpPr>
        <p:spPr>
          <a:xfrm>
            <a:off x="354330" y="6816628"/>
            <a:ext cx="10008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https://docs.oracle.com/javase/8/docs/api/java/io/IOException.html?is-external=true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828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3DD0-D58F-9445-8665-67B6282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F01-3FE5-5946-9A8A-B4CCC96D0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6781"/>
            <a:ext cx="12561453" cy="2066784"/>
          </a:xfrm>
        </p:spPr>
        <p:txBody>
          <a:bodyPr/>
          <a:lstStyle/>
          <a:p>
            <a:pPr fontAlgn="base"/>
            <a:r>
              <a:rPr lang="en-US" sz="2400" dirty="0"/>
              <a:t>Worksheet</a:t>
            </a:r>
          </a:p>
          <a:p>
            <a:pPr lvl="1" fontAlgn="base"/>
            <a:r>
              <a:rPr lang="en-US" sz="2200"/>
              <a:t>Files available: </a:t>
            </a:r>
            <a:r>
              <a:rPr lang="en-US" sz="2200">
                <a:hlinkClick r:id="rId2"/>
              </a:rPr>
              <a:t>https://github.com/CSU-CompSci-CS163-4/Handouts/tree/main/ClassExamples/09FileWrite</a:t>
            </a:r>
            <a:r>
              <a:rPr lang="en-US" sz="2200"/>
              <a:t> </a:t>
            </a:r>
            <a:endParaRPr lang="en-US" sz="2200" dirty="0"/>
          </a:p>
          <a:p>
            <a:pPr fontAlgn="base"/>
            <a:r>
              <a:rPr lang="en-US" sz="2400" dirty="0"/>
              <a:t>In Class Activity on </a:t>
            </a:r>
            <a:r>
              <a:rPr lang="en-US" sz="2400" dirty="0" err="1"/>
              <a:t>zybooks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628075" y="1681593"/>
            <a:ext cx="1051889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17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11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18 (zyBooks) 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12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19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</a:t>
            </a:r>
            <a:endParaRPr lang="en-US" sz="2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9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671465" y="2918033"/>
            <a:ext cx="22413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https://twitter.com/BradSugars/status/897850608312561664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0A0D5-1182-4BFC-8F11-4D125EC6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817" y="0"/>
            <a:ext cx="2883646" cy="28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79320-E876-6B42-93CB-7BF9A5E3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14D4E-C8ED-1542-8759-DC4F11EF5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859" y="1746337"/>
            <a:ext cx="6280725" cy="5130956"/>
          </a:xfrm>
        </p:spPr>
        <p:txBody>
          <a:bodyPr/>
          <a:lstStyle/>
          <a:p>
            <a:r>
              <a:rPr lang="en-US" sz="2000" dirty="0"/>
              <a:t>You use them daily </a:t>
            </a:r>
          </a:p>
          <a:p>
            <a:pPr lvl="1"/>
            <a:r>
              <a:rPr lang="en-US" sz="2000" dirty="0"/>
              <a:t>Most common OS in the world? </a:t>
            </a:r>
          </a:p>
          <a:p>
            <a:pPr lvl="1"/>
            <a:r>
              <a:rPr lang="en-US" sz="2000" dirty="0"/>
              <a:t>Android </a:t>
            </a:r>
          </a:p>
          <a:p>
            <a:pPr lvl="2"/>
            <a:r>
              <a:rPr lang="en-US" sz="2000" dirty="0"/>
              <a:t>Written in Java w/ Kotlin </a:t>
            </a:r>
          </a:p>
          <a:p>
            <a:r>
              <a:rPr lang="en-US" sz="2000" dirty="0"/>
              <a:t>The control</a:t>
            </a:r>
          </a:p>
          <a:p>
            <a:pPr lvl="1"/>
            <a:r>
              <a:rPr lang="en-US" sz="2000" dirty="0"/>
              <a:t>Resources</a:t>
            </a:r>
          </a:p>
          <a:p>
            <a:pPr lvl="1"/>
            <a:r>
              <a:rPr lang="en-US" sz="2000" dirty="0"/>
              <a:t>Hardware Interaction</a:t>
            </a:r>
          </a:p>
          <a:p>
            <a:pPr lvl="1"/>
            <a:r>
              <a:rPr lang="en-US" sz="2000" dirty="0"/>
              <a:t>Devices </a:t>
            </a:r>
          </a:p>
          <a:p>
            <a:pPr lvl="1"/>
            <a:r>
              <a:rPr lang="en-US" sz="2000" dirty="0"/>
              <a:t>Running applications, memory,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Files! </a:t>
            </a:r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CD636-2724-B041-8DA8-FC69662E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67" y="1301751"/>
            <a:ext cx="3290844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B7718F-98A5-874E-AAE8-78BA7B52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0" y="458400"/>
            <a:ext cx="1318283" cy="131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A0623A-35D2-5541-B0D8-52F96C4E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82" y="780877"/>
            <a:ext cx="1849267" cy="2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139862-83DE-AF46-814E-A715F214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623" y="1975216"/>
            <a:ext cx="2170290" cy="21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15E5320-A40D-E04C-A722-2596D1E5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45" y="3060361"/>
            <a:ext cx="1979734" cy="197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CEA5F62-3860-BE44-97E0-D0CE5A999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3" b="33696"/>
          <a:stretch/>
        </p:blipFill>
        <p:spPr bwMode="auto">
          <a:xfrm>
            <a:off x="11253924" y="-182233"/>
            <a:ext cx="3323008" cy="17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43ED422-5886-E749-90BF-5102577E3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65" y="4643553"/>
            <a:ext cx="1865067" cy="21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D590D5D-CDEE-8741-92FB-994B2A75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757">
            <a:off x="9461143" y="3939804"/>
            <a:ext cx="1486526" cy="1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7248-3208-9A44-9A51-EB61878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74EA-6283-0E4B-AE4B-8490A3073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801425" cy="4238404"/>
          </a:xfrm>
        </p:spPr>
        <p:txBody>
          <a:bodyPr/>
          <a:lstStyle/>
          <a:p>
            <a:pPr fontAlgn="base"/>
            <a:r>
              <a:rPr lang="en-US" sz="2000" dirty="0"/>
              <a:t>Program that helps manage files and other programs</a:t>
            </a:r>
          </a:p>
          <a:p>
            <a:pPr fontAlgn="base"/>
            <a:r>
              <a:rPr lang="en-US" sz="2000" dirty="0"/>
              <a:t>Directory Structure</a:t>
            </a:r>
          </a:p>
          <a:p>
            <a:pPr lvl="1" fontAlgn="base"/>
            <a:r>
              <a:rPr lang="en-US" sz="2000" dirty="0"/>
              <a:t>Relative</a:t>
            </a:r>
          </a:p>
          <a:p>
            <a:pPr lvl="2" fontAlgn="base"/>
            <a:r>
              <a:rPr lang="en-US" sz="2000" dirty="0"/>
              <a:t>Based on current location</a:t>
            </a:r>
          </a:p>
          <a:p>
            <a:pPr lvl="1" fontAlgn="base"/>
            <a:r>
              <a:rPr lang="en-US" sz="2000" dirty="0"/>
              <a:t>Absolute </a:t>
            </a:r>
          </a:p>
          <a:p>
            <a:pPr lvl="2" fontAlgn="base"/>
            <a:r>
              <a:rPr lang="en-US" sz="2000" dirty="0"/>
              <a:t>Based on Root, the top of the hierarchy</a:t>
            </a:r>
          </a:p>
          <a:p>
            <a:pPr fontAlgn="base"/>
            <a:r>
              <a:rPr lang="en-US" sz="2000" dirty="0"/>
              <a:t>Key “shortcuts”</a:t>
            </a:r>
          </a:p>
          <a:p>
            <a:pPr lvl="1" fontAlgn="base"/>
            <a:r>
              <a:rPr lang="en-US" sz="2000" dirty="0"/>
              <a:t>.  (yes dot) - current directory </a:t>
            </a:r>
          </a:p>
          <a:p>
            <a:pPr lvl="1" fontAlgn="base"/>
            <a:r>
              <a:rPr lang="en-US" sz="2000" dirty="0"/>
              <a:t>..  (directory above this directory)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CA35D-E1B4-554E-BB6E-D5F69DC1DD09}"/>
              </a:ext>
            </a:extLst>
          </p:cNvPr>
          <p:cNvSpPr/>
          <p:nvPr/>
        </p:nvSpPr>
        <p:spPr>
          <a:xfrm>
            <a:off x="8966200" y="852805"/>
            <a:ext cx="2859041" cy="6109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Root - c:/ or /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B36019-6279-6E42-8303-B547088E4847}"/>
              </a:ext>
            </a:extLst>
          </p:cNvPr>
          <p:cNvSpPr/>
          <p:nvPr/>
        </p:nvSpPr>
        <p:spPr>
          <a:xfrm>
            <a:off x="7248048" y="2352025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C8C45A-F945-F842-B0F1-3E04A2222B00}"/>
              </a:ext>
            </a:extLst>
          </p:cNvPr>
          <p:cNvSpPr/>
          <p:nvPr/>
        </p:nvSpPr>
        <p:spPr>
          <a:xfrm>
            <a:off x="11471373" y="2352026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437A79-2C55-2F47-805C-1A6023C447B8}"/>
              </a:ext>
            </a:extLst>
          </p:cNvPr>
          <p:cNvSpPr/>
          <p:nvPr/>
        </p:nvSpPr>
        <p:spPr>
          <a:xfrm>
            <a:off x="8591360" y="3683554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C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EBD2AEB5-1904-FE48-B905-C80E4EDEC11A}"/>
              </a:ext>
            </a:extLst>
          </p:cNvPr>
          <p:cNvSpPr/>
          <p:nvPr/>
        </p:nvSpPr>
        <p:spPr>
          <a:xfrm>
            <a:off x="7069959" y="3683552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004114DA-0097-904B-BDAC-9674C7D4899F}"/>
              </a:ext>
            </a:extLst>
          </p:cNvPr>
          <p:cNvSpPr/>
          <p:nvPr/>
        </p:nvSpPr>
        <p:spPr>
          <a:xfrm>
            <a:off x="9859916" y="233544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D175F9D2-5082-774A-90EB-44AFB1318E10}"/>
              </a:ext>
            </a:extLst>
          </p:cNvPr>
          <p:cNvSpPr/>
          <p:nvPr/>
        </p:nvSpPr>
        <p:spPr>
          <a:xfrm>
            <a:off x="12706159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2" name="Snip and Round Single Corner Rectangle 11">
            <a:extLst>
              <a:ext uri="{FF2B5EF4-FFF2-40B4-BE49-F238E27FC236}">
                <a16:creationId xmlns:a16="http://schemas.microsoft.com/office/drawing/2014/main" id="{EFCF30F9-DE88-174C-856C-6578547793D0}"/>
              </a:ext>
            </a:extLst>
          </p:cNvPr>
          <p:cNvSpPr/>
          <p:nvPr/>
        </p:nvSpPr>
        <p:spPr>
          <a:xfrm>
            <a:off x="11298191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3" name="Snip and Round Single Corner Rectangle 12">
            <a:extLst>
              <a:ext uri="{FF2B5EF4-FFF2-40B4-BE49-F238E27FC236}">
                <a16:creationId xmlns:a16="http://schemas.microsoft.com/office/drawing/2014/main" id="{C2D394EB-832D-B24C-A691-BCAB4324DDD2}"/>
              </a:ext>
            </a:extLst>
          </p:cNvPr>
          <p:cNvSpPr/>
          <p:nvPr/>
        </p:nvSpPr>
        <p:spPr>
          <a:xfrm>
            <a:off x="8479369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4" name="Snip and Round Single Corner Rectangle 13">
            <a:extLst>
              <a:ext uri="{FF2B5EF4-FFF2-40B4-BE49-F238E27FC236}">
                <a16:creationId xmlns:a16="http://schemas.microsoft.com/office/drawing/2014/main" id="{834AC1DE-DC27-534A-9FAA-1596326BF494}"/>
              </a:ext>
            </a:extLst>
          </p:cNvPr>
          <p:cNvSpPr/>
          <p:nvPr/>
        </p:nvSpPr>
        <p:spPr>
          <a:xfrm>
            <a:off x="9828166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CF30AF-3544-0B4D-9BCC-1A76397364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276748" y="1463722"/>
            <a:ext cx="2118973" cy="888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20591-D6A7-764A-A3F8-4D556FE53E5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flipH="1">
            <a:off x="10386966" y="1463722"/>
            <a:ext cx="8755" cy="87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E2E3A-D9AD-304F-AAAE-885A5EB7A75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395721" y="1463722"/>
            <a:ext cx="2104352" cy="888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1FB6EF-673A-C348-AF36-2AC03CE2FB4B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7597009" y="2962942"/>
            <a:ext cx="679739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92E14C-B28D-C24A-ADAB-8DA4FC4ABBE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276748" y="2962942"/>
            <a:ext cx="1343312" cy="72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6F5AA-40EC-7846-8741-E05D5BFDB32E}"/>
              </a:ext>
            </a:extLst>
          </p:cNvPr>
          <p:cNvCxnSpPr>
            <a:stCxn id="7" idx="2"/>
            <a:endCxn id="13" idx="3"/>
          </p:cNvCxnSpPr>
          <p:nvPr/>
        </p:nvCxnSpPr>
        <p:spPr>
          <a:xfrm flipH="1">
            <a:off x="9006419" y="4294471"/>
            <a:ext cx="613641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65D2-3A69-DB4F-AFCF-905B65774BAB}"/>
              </a:ext>
            </a:extLst>
          </p:cNvPr>
          <p:cNvCxnSpPr>
            <a:stCxn id="7" idx="2"/>
            <a:endCxn id="14" idx="3"/>
          </p:cNvCxnSpPr>
          <p:nvPr/>
        </p:nvCxnSpPr>
        <p:spPr>
          <a:xfrm>
            <a:off x="9620060" y="4294471"/>
            <a:ext cx="735156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BC81A6-9FDD-C44F-A53F-ADE8A703E28A}"/>
              </a:ext>
            </a:extLst>
          </p:cNvPr>
          <p:cNvCxnSpPr>
            <a:stCxn id="6" idx="2"/>
            <a:endCxn id="12" idx="3"/>
          </p:cNvCxnSpPr>
          <p:nvPr/>
        </p:nvCxnSpPr>
        <p:spPr>
          <a:xfrm flipH="1">
            <a:off x="11825241" y="2962943"/>
            <a:ext cx="674832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31675-0CBC-3643-A350-D0A855F13618}"/>
              </a:ext>
            </a:extLst>
          </p:cNvPr>
          <p:cNvCxnSpPr>
            <a:stCxn id="6" idx="2"/>
            <a:endCxn id="11" idx="3"/>
          </p:cNvCxnSpPr>
          <p:nvPr/>
        </p:nvCxnSpPr>
        <p:spPr>
          <a:xfrm>
            <a:off x="12500073" y="2962943"/>
            <a:ext cx="733136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7248-3208-9A44-9A51-EB61878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74EA-6283-0E4B-AE4B-8490A3073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801425" cy="3565656"/>
          </a:xfrm>
        </p:spPr>
        <p:txBody>
          <a:bodyPr/>
          <a:lstStyle/>
          <a:p>
            <a:pPr fontAlgn="base"/>
            <a:r>
              <a:rPr lang="en-US" sz="2400" dirty="0"/>
              <a:t>Windows: drive letter with C:/, D:/ </a:t>
            </a:r>
            <a:r>
              <a:rPr lang="en-US" sz="2400" dirty="0" err="1"/>
              <a:t>etc</a:t>
            </a:r>
            <a:endParaRPr lang="en-US" sz="2400" dirty="0"/>
          </a:p>
          <a:p>
            <a:pPr fontAlgn="base"/>
            <a:r>
              <a:rPr lang="en-US" sz="2400" dirty="0"/>
              <a:t>Linux/MacOS/Unix: just a "/“</a:t>
            </a:r>
          </a:p>
          <a:p>
            <a:pPr fontAlgn="base"/>
            <a:r>
              <a:rPr lang="en-US" sz="2400" dirty="0"/>
              <a:t>"/Directory - A/file“</a:t>
            </a:r>
          </a:p>
          <a:p>
            <a:pPr fontAlgn="base"/>
            <a:r>
              <a:rPr lang="en-US" sz="2400" dirty="0"/>
              <a:t>"/Directory - A/Directory - C/file“</a:t>
            </a:r>
          </a:p>
          <a:p>
            <a:pPr fontAlgn="base"/>
            <a:r>
              <a:rPr lang="en-US" sz="2400" dirty="0"/>
              <a:t>"C:\Directory - B\file“</a:t>
            </a:r>
          </a:p>
          <a:p>
            <a:pPr fontAlgn="base"/>
            <a:r>
              <a:rPr lang="en-US" sz="2400" dirty="0"/>
              <a:t>"/file"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CA35D-E1B4-554E-BB6E-D5F69DC1DD09}"/>
              </a:ext>
            </a:extLst>
          </p:cNvPr>
          <p:cNvSpPr/>
          <p:nvPr/>
        </p:nvSpPr>
        <p:spPr>
          <a:xfrm>
            <a:off x="8966200" y="852805"/>
            <a:ext cx="2859041" cy="6109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Root - c:/ or /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B36019-6279-6E42-8303-B547088E4847}"/>
              </a:ext>
            </a:extLst>
          </p:cNvPr>
          <p:cNvSpPr/>
          <p:nvPr/>
        </p:nvSpPr>
        <p:spPr>
          <a:xfrm>
            <a:off x="7248048" y="2352025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C8C45A-F945-F842-B0F1-3E04A2222B00}"/>
              </a:ext>
            </a:extLst>
          </p:cNvPr>
          <p:cNvSpPr/>
          <p:nvPr/>
        </p:nvSpPr>
        <p:spPr>
          <a:xfrm>
            <a:off x="11471373" y="2352026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437A79-2C55-2F47-805C-1A6023C447B8}"/>
              </a:ext>
            </a:extLst>
          </p:cNvPr>
          <p:cNvSpPr/>
          <p:nvPr/>
        </p:nvSpPr>
        <p:spPr>
          <a:xfrm>
            <a:off x="8591360" y="3683554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C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EBD2AEB5-1904-FE48-B905-C80E4EDEC11A}"/>
              </a:ext>
            </a:extLst>
          </p:cNvPr>
          <p:cNvSpPr/>
          <p:nvPr/>
        </p:nvSpPr>
        <p:spPr>
          <a:xfrm>
            <a:off x="7069959" y="3683552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004114DA-0097-904B-BDAC-9674C7D4899F}"/>
              </a:ext>
            </a:extLst>
          </p:cNvPr>
          <p:cNvSpPr/>
          <p:nvPr/>
        </p:nvSpPr>
        <p:spPr>
          <a:xfrm>
            <a:off x="9859916" y="233544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D175F9D2-5082-774A-90EB-44AFB1318E10}"/>
              </a:ext>
            </a:extLst>
          </p:cNvPr>
          <p:cNvSpPr/>
          <p:nvPr/>
        </p:nvSpPr>
        <p:spPr>
          <a:xfrm>
            <a:off x="12706159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2" name="Snip and Round Single Corner Rectangle 11">
            <a:extLst>
              <a:ext uri="{FF2B5EF4-FFF2-40B4-BE49-F238E27FC236}">
                <a16:creationId xmlns:a16="http://schemas.microsoft.com/office/drawing/2014/main" id="{EFCF30F9-DE88-174C-856C-6578547793D0}"/>
              </a:ext>
            </a:extLst>
          </p:cNvPr>
          <p:cNvSpPr/>
          <p:nvPr/>
        </p:nvSpPr>
        <p:spPr>
          <a:xfrm>
            <a:off x="11298191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3" name="Snip and Round Single Corner Rectangle 12">
            <a:extLst>
              <a:ext uri="{FF2B5EF4-FFF2-40B4-BE49-F238E27FC236}">
                <a16:creationId xmlns:a16="http://schemas.microsoft.com/office/drawing/2014/main" id="{C2D394EB-832D-B24C-A691-BCAB4324DDD2}"/>
              </a:ext>
            </a:extLst>
          </p:cNvPr>
          <p:cNvSpPr/>
          <p:nvPr/>
        </p:nvSpPr>
        <p:spPr>
          <a:xfrm>
            <a:off x="8479369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4" name="Snip and Round Single Corner Rectangle 13">
            <a:extLst>
              <a:ext uri="{FF2B5EF4-FFF2-40B4-BE49-F238E27FC236}">
                <a16:creationId xmlns:a16="http://schemas.microsoft.com/office/drawing/2014/main" id="{834AC1DE-DC27-534A-9FAA-1596326BF494}"/>
              </a:ext>
            </a:extLst>
          </p:cNvPr>
          <p:cNvSpPr/>
          <p:nvPr/>
        </p:nvSpPr>
        <p:spPr>
          <a:xfrm>
            <a:off x="9828166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CF30AF-3544-0B4D-9BCC-1A76397364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276748" y="1463722"/>
            <a:ext cx="2118973" cy="888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20591-D6A7-764A-A3F8-4D556FE53E5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flipH="1">
            <a:off x="10386966" y="1463722"/>
            <a:ext cx="8755" cy="87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E2E3A-D9AD-304F-AAAE-885A5EB7A75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395721" y="1463722"/>
            <a:ext cx="2104352" cy="888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1FB6EF-673A-C348-AF36-2AC03CE2FB4B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7597009" y="2962942"/>
            <a:ext cx="679739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92E14C-B28D-C24A-ADAB-8DA4FC4ABBE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276748" y="2962942"/>
            <a:ext cx="1343312" cy="72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6F5AA-40EC-7846-8741-E05D5BFDB32E}"/>
              </a:ext>
            </a:extLst>
          </p:cNvPr>
          <p:cNvCxnSpPr>
            <a:stCxn id="7" idx="2"/>
            <a:endCxn id="13" idx="3"/>
          </p:cNvCxnSpPr>
          <p:nvPr/>
        </p:nvCxnSpPr>
        <p:spPr>
          <a:xfrm flipH="1">
            <a:off x="9006419" y="4294471"/>
            <a:ext cx="613641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65D2-3A69-DB4F-AFCF-905B65774BAB}"/>
              </a:ext>
            </a:extLst>
          </p:cNvPr>
          <p:cNvCxnSpPr>
            <a:stCxn id="7" idx="2"/>
            <a:endCxn id="14" idx="3"/>
          </p:cNvCxnSpPr>
          <p:nvPr/>
        </p:nvCxnSpPr>
        <p:spPr>
          <a:xfrm>
            <a:off x="9620060" y="4294471"/>
            <a:ext cx="735156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BC81A6-9FDD-C44F-A53F-ADE8A703E28A}"/>
              </a:ext>
            </a:extLst>
          </p:cNvPr>
          <p:cNvCxnSpPr>
            <a:stCxn id="6" idx="2"/>
            <a:endCxn id="12" idx="3"/>
          </p:cNvCxnSpPr>
          <p:nvPr/>
        </p:nvCxnSpPr>
        <p:spPr>
          <a:xfrm flipH="1">
            <a:off x="11825241" y="2962943"/>
            <a:ext cx="674832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31675-0CBC-3643-A350-D0A855F13618}"/>
              </a:ext>
            </a:extLst>
          </p:cNvPr>
          <p:cNvCxnSpPr>
            <a:stCxn id="6" idx="2"/>
            <a:endCxn id="11" idx="3"/>
          </p:cNvCxnSpPr>
          <p:nvPr/>
        </p:nvCxnSpPr>
        <p:spPr>
          <a:xfrm>
            <a:off x="12500073" y="2962943"/>
            <a:ext cx="733136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BE39-F900-D74A-98E1-D0DC21ED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BBBBB6-EEBB-4AA4-A4B0-BFF4F8288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77940" y="1711730"/>
            <a:ext cx="8412480" cy="6803144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To read we used: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Scanner in = new Scanner(new File("input.txt"));</a:t>
            </a: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/>
              <a:t>To write we will use:</a:t>
            </a:r>
          </a:p>
          <a:p>
            <a:pPr marL="0" indent="0" fontAlgn="base">
              <a:buNone/>
            </a:pP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 writer = 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        new </a:t>
            </a: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(new File(“notes.txt”);</a:t>
            </a:r>
          </a:p>
          <a:p>
            <a:pPr marL="0" indent="0" fontAlgn="base">
              <a:buNone/>
            </a:pPr>
            <a:r>
              <a:rPr lang="en-US" dirty="0"/>
              <a:t>Or</a:t>
            </a:r>
          </a:p>
          <a:p>
            <a:pPr marL="0" indent="0" fontAlgn="base">
              <a:buNone/>
            </a:pP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 writer = 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        new </a:t>
            </a: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(new </a:t>
            </a:r>
            <a:r>
              <a:rPr lang="en-US" b="1" dirty="0" err="1">
                <a:latin typeface="Consolas" panose="020B0609020204030204" pitchFamily="49" charset="0"/>
              </a:rPr>
              <a:t>FileOutputStream</a:t>
            </a:r>
            <a:r>
              <a:rPr lang="en-US" b="1" dirty="0">
                <a:latin typeface="Consolas" panose="020B0609020204030204" pitchFamily="49" charset="0"/>
              </a:rPr>
              <a:t>(“notes.txt”);</a:t>
            </a: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CEE42-FC11-40BA-B427-2113532BF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5" y="1711731"/>
            <a:ext cx="6069899" cy="3786099"/>
          </a:xfrm>
          <a:prstGeom prst="rect">
            <a:avLst/>
          </a:prstGeom>
          <a:ln>
            <a:solidFill>
              <a:srgbClr val="092529"/>
            </a:solidFill>
          </a:ln>
        </p:spPr>
      </p:pic>
    </p:spTree>
    <p:extLst>
      <p:ext uri="{BB962C8B-B14F-4D97-AF65-F5344CB8AC3E}">
        <p14:creationId xmlns:p14="http://schemas.microsoft.com/office/powerpoint/2010/main" val="10737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712313"/>
            <a:ext cx="12561453" cy="3411768"/>
          </a:xfrm>
        </p:spPr>
        <p:txBody>
          <a:bodyPr/>
          <a:lstStyle/>
          <a:p>
            <a:pPr fontAlgn="base"/>
            <a:r>
              <a:rPr lang="en-US" sz="2400" dirty="0"/>
              <a:t>Has a number of useful methods when dealing with files and directories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/>
              <a:t>File </a:t>
            </a:r>
            <a:r>
              <a:rPr lang="en-US" sz="2400" b="1" dirty="0" err="1"/>
              <a:t>myFile</a:t>
            </a:r>
            <a:r>
              <a:rPr lang="en-US" sz="2400" b="1" dirty="0"/>
              <a:t>  = new File(“filename”);</a:t>
            </a:r>
          </a:p>
          <a:p>
            <a:pPr lvl="1" fontAlgn="base"/>
            <a:r>
              <a:rPr lang="en-US" sz="2400" dirty="0"/>
              <a:t>Creates or reads a file based on the </a:t>
            </a:r>
            <a:r>
              <a:rPr lang="en-US" sz="2400" i="1" dirty="0" err="1"/>
              <a:t>path+filename</a:t>
            </a:r>
            <a:r>
              <a:rPr lang="en-US" sz="2400" i="1" dirty="0"/>
              <a:t> </a:t>
            </a:r>
            <a:r>
              <a:rPr lang="en-US" sz="2400" dirty="0"/>
              <a:t> given</a:t>
            </a:r>
          </a:p>
          <a:p>
            <a:pPr lvl="1" fontAlgn="base"/>
            <a:r>
              <a:rPr lang="en-US" sz="2400" dirty="0"/>
              <a:t>Actually connects to the location which is a </a:t>
            </a:r>
            <a:r>
              <a:rPr lang="en-US" sz="2400" b="1" dirty="0"/>
              <a:t>‘stream of bytes’</a:t>
            </a:r>
            <a:endParaRPr lang="en-US" sz="2400" dirty="0"/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4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5120"/>
            <a:ext cx="12561453" cy="3936783"/>
          </a:xfrm>
        </p:spPr>
        <p:txBody>
          <a:bodyPr/>
          <a:lstStyle/>
          <a:p>
            <a:pPr fontAlgn="base"/>
            <a:r>
              <a:rPr lang="en-US" sz="2400" dirty="0"/>
              <a:t>File </a:t>
            </a:r>
            <a:r>
              <a:rPr lang="en-US" sz="2400" dirty="0" err="1"/>
              <a:t>myFile</a:t>
            </a:r>
            <a:r>
              <a:rPr lang="en-US" sz="2400" dirty="0"/>
              <a:t> = new File(“output.txt”);</a:t>
            </a:r>
          </a:p>
          <a:p>
            <a:pPr lvl="1" fontAlgn="base"/>
            <a:r>
              <a:rPr lang="en-US" sz="2000" dirty="0"/>
              <a:t>Creates a file in the same directory as that you are executing the java file from - so relative to your program</a:t>
            </a:r>
          </a:p>
          <a:p>
            <a:pPr fontAlgn="base"/>
            <a:r>
              <a:rPr lang="en-US" sz="2400" dirty="0"/>
              <a:t>File </a:t>
            </a:r>
            <a:r>
              <a:rPr lang="en-US" sz="2400" dirty="0" err="1"/>
              <a:t>myfile</a:t>
            </a:r>
            <a:r>
              <a:rPr lang="en-US" sz="2400" dirty="0"/>
              <a:t> = new File(“/Users/</a:t>
            </a:r>
            <a:r>
              <a:rPr lang="en-US" sz="2400" dirty="0" err="1"/>
              <a:t>lionelle</a:t>
            </a:r>
            <a:r>
              <a:rPr lang="en-US" sz="2400" dirty="0"/>
              <a:t>/</a:t>
            </a:r>
            <a:r>
              <a:rPr lang="en-US" sz="2400" dirty="0" err="1"/>
              <a:t>output.txt</a:t>
            </a:r>
            <a:r>
              <a:rPr lang="en-US" sz="2400" dirty="0"/>
              <a:t>”);</a:t>
            </a:r>
          </a:p>
          <a:p>
            <a:pPr lvl="1" fontAlgn="base"/>
            <a:r>
              <a:rPr lang="en-US" sz="2000" dirty="0"/>
              <a:t>Creates a file based on the </a:t>
            </a:r>
            <a:r>
              <a:rPr lang="en-US" sz="2000" b="1" dirty="0"/>
              <a:t>absolute</a:t>
            </a:r>
            <a:r>
              <a:rPr lang="en-US" sz="2000" dirty="0"/>
              <a:t> path that is Root -&gt; Users -&gt; </a:t>
            </a:r>
            <a:r>
              <a:rPr lang="en-US" sz="2000" dirty="0" err="1"/>
              <a:t>lionelle</a:t>
            </a:r>
            <a:r>
              <a:rPr lang="en-US" sz="2000" dirty="0"/>
              <a:t> (folder) -&gt; </a:t>
            </a:r>
            <a:r>
              <a:rPr lang="en-US" sz="2000" dirty="0" err="1"/>
              <a:t>output.txt</a:t>
            </a:r>
            <a:endParaRPr lang="en-US" sz="2000" dirty="0"/>
          </a:p>
          <a:p>
            <a:pPr fontAlgn="base"/>
            <a:r>
              <a:rPr lang="en-US" sz="2400" dirty="0"/>
              <a:t>File </a:t>
            </a:r>
            <a:r>
              <a:rPr lang="en-US" sz="2400" dirty="0" err="1"/>
              <a:t>myfile</a:t>
            </a:r>
            <a:r>
              <a:rPr lang="en-US" sz="2400" dirty="0"/>
              <a:t> = new File(“../</a:t>
            </a:r>
            <a:r>
              <a:rPr lang="en-US" sz="2400" dirty="0" err="1"/>
              <a:t>output.txt</a:t>
            </a:r>
            <a:r>
              <a:rPr lang="en-US" sz="2400" dirty="0"/>
              <a:t>”);</a:t>
            </a:r>
          </a:p>
          <a:p>
            <a:pPr lvl="1" fontAlgn="base"/>
            <a:r>
              <a:rPr lang="en-US" sz="2000" dirty="0"/>
              <a:t>What does this do?</a:t>
            </a:r>
          </a:p>
          <a:p>
            <a:pPr marL="699614" lvl="1" indent="0" fontAlgn="base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47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FileOutputStream</a:t>
            </a:r>
            <a:r>
              <a:rPr lang="en-US" dirty="0"/>
              <a:t>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5120"/>
            <a:ext cx="12561453" cy="5130956"/>
          </a:xfrm>
        </p:spPr>
        <p:txBody>
          <a:bodyPr/>
          <a:lstStyle/>
          <a:p>
            <a:pPr fontAlgn="base"/>
            <a:r>
              <a:rPr lang="en-US" sz="2400" dirty="0"/>
              <a:t>Has a number of useful methods when dealing with writing binary data to a file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 err="1"/>
              <a:t>FileOutputStream</a:t>
            </a:r>
            <a:r>
              <a:rPr lang="en-US" sz="2400" dirty="0"/>
              <a:t> </a:t>
            </a:r>
            <a:r>
              <a:rPr lang="en-US" sz="2400" dirty="0" err="1"/>
              <a:t>myFile</a:t>
            </a:r>
            <a:r>
              <a:rPr lang="en-US" sz="2400" dirty="0"/>
              <a:t> = new </a:t>
            </a:r>
            <a:r>
              <a:rPr lang="en-US" sz="2400" dirty="0" err="1"/>
              <a:t>FileOutputStream</a:t>
            </a:r>
            <a:r>
              <a:rPr lang="en-US" sz="2400" dirty="0"/>
              <a:t>(“output.txt”);</a:t>
            </a:r>
          </a:p>
          <a:p>
            <a:pPr lvl="1" fontAlgn="base"/>
            <a:r>
              <a:rPr lang="en-US" sz="2000" dirty="0"/>
              <a:t>Creates a file in the same directory as that you are executing the java file from - so relative to your program</a:t>
            </a:r>
          </a:p>
          <a:p>
            <a:pPr fontAlgn="base"/>
            <a:r>
              <a:rPr lang="en-US" sz="2400" dirty="0" err="1"/>
              <a:t>FileOutputStream</a:t>
            </a:r>
            <a:r>
              <a:rPr lang="en-US" sz="2400" dirty="0"/>
              <a:t> </a:t>
            </a:r>
            <a:r>
              <a:rPr lang="en-US" sz="2400" dirty="0" err="1"/>
              <a:t>myfile</a:t>
            </a:r>
            <a:r>
              <a:rPr lang="en-US" sz="2400" dirty="0"/>
              <a:t> = new </a:t>
            </a:r>
            <a:r>
              <a:rPr lang="en-US" sz="2400" dirty="0" err="1"/>
              <a:t>FileOutputStream</a:t>
            </a:r>
            <a:r>
              <a:rPr lang="en-US" sz="2400" dirty="0"/>
              <a:t>(“/Users/lionelle/output.txt”);</a:t>
            </a:r>
          </a:p>
          <a:p>
            <a:pPr lvl="1" fontAlgn="base"/>
            <a:r>
              <a:rPr lang="en-US" sz="2000" dirty="0"/>
              <a:t>Creates a file based on the </a:t>
            </a:r>
            <a:r>
              <a:rPr lang="en-US" sz="2000" b="1" dirty="0"/>
              <a:t>absolute</a:t>
            </a:r>
            <a:r>
              <a:rPr lang="en-US" sz="2000" dirty="0"/>
              <a:t> path that is Root -&gt; Users -&gt; </a:t>
            </a:r>
            <a:r>
              <a:rPr lang="en-US" sz="2000" dirty="0" err="1"/>
              <a:t>lionelle</a:t>
            </a:r>
            <a:r>
              <a:rPr lang="en-US" sz="2000" dirty="0"/>
              <a:t> (folder) -&gt; </a:t>
            </a:r>
            <a:r>
              <a:rPr lang="en-US" sz="2000" dirty="0" err="1"/>
              <a:t>output.txt</a:t>
            </a:r>
            <a:endParaRPr lang="en-US" sz="2000" dirty="0"/>
          </a:p>
          <a:p>
            <a:pPr fontAlgn="base"/>
            <a:r>
              <a:rPr lang="en-US" sz="2400" dirty="0" err="1"/>
              <a:t>FileOutputStream</a:t>
            </a:r>
            <a:r>
              <a:rPr lang="en-US" sz="2400" dirty="0"/>
              <a:t> </a:t>
            </a:r>
            <a:r>
              <a:rPr lang="en-US" sz="2400" dirty="0" err="1"/>
              <a:t>myfile</a:t>
            </a:r>
            <a:r>
              <a:rPr lang="en-US" sz="2400" dirty="0"/>
              <a:t> = new </a:t>
            </a:r>
            <a:r>
              <a:rPr lang="en-US" sz="2400" dirty="0" err="1"/>
              <a:t>FileOutputStream</a:t>
            </a:r>
            <a:r>
              <a:rPr lang="en-US" sz="2400" dirty="0"/>
              <a:t> (“../output.txt”);</a:t>
            </a:r>
          </a:p>
          <a:p>
            <a:pPr lvl="1" fontAlgn="base"/>
            <a:r>
              <a:rPr lang="en-US" sz="2000" dirty="0"/>
              <a:t>What does this do?</a:t>
            </a:r>
          </a:p>
          <a:p>
            <a:pPr marL="699614" lvl="1" indent="0" fontAlgn="base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47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</TotalTime>
  <Words>1716</Words>
  <Application>Microsoft Office PowerPoint</Application>
  <PresentationFormat>Custom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Operating Systems</vt:lpstr>
      <vt:lpstr>File Systems</vt:lpstr>
      <vt:lpstr>File Systems - Examples</vt:lpstr>
      <vt:lpstr>Files and Streams</vt:lpstr>
      <vt:lpstr>File Object in Java</vt:lpstr>
      <vt:lpstr>File Object in Java</vt:lpstr>
      <vt:lpstr>FileOutputStream Object in Java</vt:lpstr>
      <vt:lpstr>Print Writer</vt:lpstr>
      <vt:lpstr>Example of Writing and Reading</vt:lpstr>
      <vt:lpstr>Example of Writing and Reading</vt:lpstr>
      <vt:lpstr>Example of Writing and Reading</vt:lpstr>
      <vt:lpstr>In Class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8</cp:revision>
  <dcterms:created xsi:type="dcterms:W3CDTF">2020-04-14T02:55:50Z</dcterms:created>
  <dcterms:modified xsi:type="dcterms:W3CDTF">2023-03-16T22:25:14Z</dcterms:modified>
</cp:coreProperties>
</file>