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740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2C638758-0F62-41CA-828A-1521F52A3818}"/>
    <pc:docChg chg="custSel addSld modSld">
      <pc:chgData name="Marcia Moraes" userId="c9c67e8a-58e2-4733-9a1c-5d44fec4775b" providerId="ADAL" clId="{2C638758-0F62-41CA-828A-1521F52A3818}" dt="2021-11-26T17:06:49.987" v="572"/>
      <pc:docMkLst>
        <pc:docMk/>
      </pc:docMkLst>
      <pc:sldChg chg="addSp delSp modSp add delAnim">
        <pc:chgData name="Marcia Moraes" userId="c9c67e8a-58e2-4733-9a1c-5d44fec4775b" providerId="ADAL" clId="{2C638758-0F62-41CA-828A-1521F52A3818}" dt="2021-11-26T15:56:45.921" v="230" actId="6549"/>
        <pc:sldMkLst>
          <pc:docMk/>
          <pc:sldMk cId="1725307835" sldId="261"/>
        </pc:sldMkLst>
        <pc:spChg chg="add mod">
          <ac:chgData name="Marcia Moraes" userId="c9c67e8a-58e2-4733-9a1c-5d44fec4775b" providerId="ADAL" clId="{2C638758-0F62-41CA-828A-1521F52A3818}" dt="2021-11-26T15:55:17.455" v="130" actId="20577"/>
          <ac:spMkLst>
            <pc:docMk/>
            <pc:sldMk cId="1725307835" sldId="261"/>
            <ac:spMk id="3" creationId="{89F0EB75-55D2-45ED-BA4E-61F99B682ED1}"/>
          </ac:spMkLst>
        </pc:spChg>
        <pc:spChg chg="mod">
          <ac:chgData name="Marcia Moraes" userId="c9c67e8a-58e2-4733-9a1c-5d44fec4775b" providerId="ADAL" clId="{2C638758-0F62-41CA-828A-1521F52A3818}" dt="2021-11-26T15:52:12.298" v="70" actId="1035"/>
          <ac:spMkLst>
            <pc:docMk/>
            <pc:sldMk cId="1725307835" sldId="261"/>
            <ac:spMk id="4" creationId="{12BA5B84-1638-5244-9FFD-57A46E238EFA}"/>
          </ac:spMkLst>
        </pc:spChg>
        <pc:spChg chg="del mod">
          <ac:chgData name="Marcia Moraes" userId="c9c67e8a-58e2-4733-9a1c-5d44fec4775b" providerId="ADAL" clId="{2C638758-0F62-41CA-828A-1521F52A3818}" dt="2021-11-26T15:49:00.371" v="26" actId="478"/>
          <ac:spMkLst>
            <pc:docMk/>
            <pc:sldMk cId="1725307835" sldId="261"/>
            <ac:spMk id="5" creationId="{25CE1024-4CBB-2D4C-BB07-C7CBCA585085}"/>
          </ac:spMkLst>
        </pc:spChg>
        <pc:spChg chg="del">
          <ac:chgData name="Marcia Moraes" userId="c9c67e8a-58e2-4733-9a1c-5d44fec4775b" providerId="ADAL" clId="{2C638758-0F62-41CA-828A-1521F52A3818}" dt="2021-11-26T15:48:43.176" v="22" actId="478"/>
          <ac:spMkLst>
            <pc:docMk/>
            <pc:sldMk cId="1725307835" sldId="261"/>
            <ac:spMk id="6" creationId="{83857911-EBF8-8D49-A302-3C322C42EC87}"/>
          </ac:spMkLst>
        </pc:spChg>
        <pc:spChg chg="del">
          <ac:chgData name="Marcia Moraes" userId="c9c67e8a-58e2-4733-9a1c-5d44fec4775b" providerId="ADAL" clId="{2C638758-0F62-41CA-828A-1521F52A3818}" dt="2021-11-26T15:48:42.209" v="21" actId="478"/>
          <ac:spMkLst>
            <pc:docMk/>
            <pc:sldMk cId="1725307835" sldId="261"/>
            <ac:spMk id="7" creationId="{0B7C0969-181C-4245-AB60-A2ED8C2877BD}"/>
          </ac:spMkLst>
        </pc:spChg>
        <pc:spChg chg="add mod">
          <ac:chgData name="Marcia Moraes" userId="c9c67e8a-58e2-4733-9a1c-5d44fec4775b" providerId="ADAL" clId="{2C638758-0F62-41CA-828A-1521F52A3818}" dt="2021-11-26T15:56:45.921" v="230" actId="6549"/>
          <ac:spMkLst>
            <pc:docMk/>
            <pc:sldMk cId="1725307835" sldId="261"/>
            <ac:spMk id="10" creationId="{DA14AA29-3EC8-40EB-A512-0EB3D58CD042}"/>
          </ac:spMkLst>
        </pc:spChg>
        <pc:spChg chg="add mod">
          <ac:chgData name="Marcia Moraes" userId="c9c67e8a-58e2-4733-9a1c-5d44fec4775b" providerId="ADAL" clId="{2C638758-0F62-41CA-828A-1521F52A3818}" dt="2021-11-26T15:56:36.629" v="229" actId="6549"/>
          <ac:spMkLst>
            <pc:docMk/>
            <pc:sldMk cId="1725307835" sldId="261"/>
            <ac:spMk id="11" creationId="{B7E14764-E0CB-433C-B920-197C858DF99E}"/>
          </ac:spMkLst>
        </pc:spChg>
        <pc:spChg chg="del">
          <ac:chgData name="Marcia Moraes" userId="c9c67e8a-58e2-4733-9a1c-5d44fec4775b" providerId="ADAL" clId="{2C638758-0F62-41CA-828A-1521F52A3818}" dt="2021-11-26T15:48:44.656" v="23" actId="478"/>
          <ac:spMkLst>
            <pc:docMk/>
            <pc:sldMk cId="1725307835" sldId="261"/>
            <ac:spMk id="19" creationId="{E4E1692D-EC0E-9E4B-810D-8118AC1FA973}"/>
          </ac:spMkLst>
        </pc:spChg>
        <pc:spChg chg="del">
          <ac:chgData name="Marcia Moraes" userId="c9c67e8a-58e2-4733-9a1c-5d44fec4775b" providerId="ADAL" clId="{2C638758-0F62-41CA-828A-1521F52A3818}" dt="2021-11-26T15:48:46.996" v="24" actId="478"/>
          <ac:spMkLst>
            <pc:docMk/>
            <pc:sldMk cId="1725307835" sldId="261"/>
            <ac:spMk id="20" creationId="{E699D041-7ECD-9048-B003-72A51D131825}"/>
          </ac:spMkLst>
        </pc:spChg>
        <pc:picChg chg="add del">
          <ac:chgData name="Marcia Moraes" userId="c9c67e8a-58e2-4733-9a1c-5d44fec4775b" providerId="ADAL" clId="{2C638758-0F62-41CA-828A-1521F52A3818}" dt="2021-11-26T15:49:57.343" v="28" actId="478"/>
          <ac:picMkLst>
            <pc:docMk/>
            <pc:sldMk cId="1725307835" sldId="261"/>
            <ac:picMk id="8" creationId="{7475E2F8-2F0F-415E-AF84-7C620A007E7A}"/>
          </ac:picMkLst>
        </pc:picChg>
        <pc:picChg chg="add del mod">
          <ac:chgData name="Marcia Moraes" userId="c9c67e8a-58e2-4733-9a1c-5d44fec4775b" providerId="ADAL" clId="{2C638758-0F62-41CA-828A-1521F52A3818}" dt="2021-11-26T15:50:05.909" v="31" actId="478"/>
          <ac:picMkLst>
            <pc:docMk/>
            <pc:sldMk cId="1725307835" sldId="261"/>
            <ac:picMk id="9" creationId="{7F75EFD3-8E7A-46BB-9BE5-FE7433DBF0DF}"/>
          </ac:picMkLst>
        </pc:picChg>
      </pc:sldChg>
      <pc:sldChg chg="addSp modSp add modAnim">
        <pc:chgData name="Marcia Moraes" userId="c9c67e8a-58e2-4733-9a1c-5d44fec4775b" providerId="ADAL" clId="{2C638758-0F62-41CA-828A-1521F52A3818}" dt="2021-11-26T17:06:34.328" v="569" actId="6549"/>
        <pc:sldMkLst>
          <pc:docMk/>
          <pc:sldMk cId="2303186239" sldId="262"/>
        </pc:sldMkLst>
        <pc:spChg chg="mod">
          <ac:chgData name="Marcia Moraes" userId="c9c67e8a-58e2-4733-9a1c-5d44fec4775b" providerId="ADAL" clId="{2C638758-0F62-41CA-828A-1521F52A3818}" dt="2021-11-26T16:54:25.403" v="409" actId="20577"/>
          <ac:spMkLst>
            <pc:docMk/>
            <pc:sldMk cId="2303186239" sldId="262"/>
            <ac:spMk id="2" creationId="{3BD1F6C7-A6A1-EA40-95A5-49F0F4685C81}"/>
          </ac:spMkLst>
        </pc:spChg>
        <pc:spChg chg="mod">
          <ac:chgData name="Marcia Moraes" userId="c9c67e8a-58e2-4733-9a1c-5d44fec4775b" providerId="ADAL" clId="{2C638758-0F62-41CA-828A-1521F52A3818}" dt="2021-11-26T17:06:34.328" v="569" actId="6549"/>
          <ac:spMkLst>
            <pc:docMk/>
            <pc:sldMk cId="2303186239" sldId="262"/>
            <ac:spMk id="3" creationId="{20275C6A-A900-BF4E-B253-6445E559FBAD}"/>
          </ac:spMkLst>
        </pc:spChg>
        <pc:spChg chg="add mod">
          <ac:chgData name="Marcia Moraes" userId="c9c67e8a-58e2-4733-9a1c-5d44fec4775b" providerId="ADAL" clId="{2C638758-0F62-41CA-828A-1521F52A3818}" dt="2021-11-26T16:44:56.410" v="373" actId="1076"/>
          <ac:spMkLst>
            <pc:docMk/>
            <pc:sldMk cId="2303186239" sldId="262"/>
            <ac:spMk id="4" creationId="{4B4AC83F-F28B-4761-9C16-4DE64DA92826}"/>
          </ac:spMkLst>
        </pc:spChg>
      </pc:sldChg>
      <pc:sldChg chg="delSp modSp add delAnim">
        <pc:chgData name="Marcia Moraes" userId="c9c67e8a-58e2-4733-9a1c-5d44fec4775b" providerId="ADAL" clId="{2C638758-0F62-41CA-828A-1521F52A3818}" dt="2021-11-26T17:06:49.987" v="572"/>
        <pc:sldMkLst>
          <pc:docMk/>
          <pc:sldMk cId="1333019686" sldId="263"/>
        </pc:sldMkLst>
        <pc:spChg chg="mod">
          <ac:chgData name="Marcia Moraes" userId="c9c67e8a-58e2-4733-9a1c-5d44fec4775b" providerId="ADAL" clId="{2C638758-0F62-41CA-828A-1521F52A3818}" dt="2021-11-26T16:54:32.245" v="412" actId="20577"/>
          <ac:spMkLst>
            <pc:docMk/>
            <pc:sldMk cId="1333019686" sldId="263"/>
            <ac:spMk id="2" creationId="{3BD1F6C7-A6A1-EA40-95A5-49F0F4685C81}"/>
          </ac:spMkLst>
        </pc:spChg>
        <pc:spChg chg="mod">
          <ac:chgData name="Marcia Moraes" userId="c9c67e8a-58e2-4733-9a1c-5d44fec4775b" providerId="ADAL" clId="{2C638758-0F62-41CA-828A-1521F52A3818}" dt="2021-11-26T17:06:49.987" v="572"/>
          <ac:spMkLst>
            <pc:docMk/>
            <pc:sldMk cId="1333019686" sldId="263"/>
            <ac:spMk id="3" creationId="{20275C6A-A900-BF4E-B253-6445E559FBAD}"/>
          </ac:spMkLst>
        </pc:spChg>
        <pc:spChg chg="del">
          <ac:chgData name="Marcia Moraes" userId="c9c67e8a-58e2-4733-9a1c-5d44fec4775b" providerId="ADAL" clId="{2C638758-0F62-41CA-828A-1521F52A3818}" dt="2021-11-26T16:59:16.575" v="501" actId="478"/>
          <ac:spMkLst>
            <pc:docMk/>
            <pc:sldMk cId="1333019686" sldId="263"/>
            <ac:spMk id="4" creationId="{4B4AC83F-F28B-4761-9C16-4DE64DA928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Recursion Reading Review…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1304011"/>
          </a:xfrm>
        </p:spPr>
        <p:txBody>
          <a:bodyPr/>
          <a:lstStyle/>
          <a:p>
            <a:r>
              <a:rPr lang="en-US" dirty="0"/>
              <a:t>What does this program do?</a:t>
            </a:r>
          </a:p>
          <a:p>
            <a:r>
              <a:rPr lang="en-US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5326651"/>
          </a:xfrm>
        </p:spPr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A way to ‘repeat’ code without loops</a:t>
            </a:r>
          </a:p>
          <a:p>
            <a:pPr lvl="1"/>
            <a:r>
              <a:rPr lang="en-US" dirty="0"/>
              <a:t>Methods that call themselves</a:t>
            </a:r>
          </a:p>
          <a:p>
            <a:pPr lvl="1"/>
            <a:r>
              <a:rPr lang="en-US" dirty="0"/>
              <a:t>Recursive methods have</a:t>
            </a:r>
          </a:p>
          <a:p>
            <a:pPr lvl="2"/>
            <a:r>
              <a:rPr lang="en-US" dirty="0"/>
              <a:t>A base case (condition to stop)</a:t>
            </a:r>
          </a:p>
          <a:p>
            <a:pPr lvl="2"/>
            <a:r>
              <a:rPr lang="en-US" dirty="0"/>
              <a:t>recursive call</a:t>
            </a:r>
          </a:p>
          <a:p>
            <a:pPr lvl="2"/>
            <a:r>
              <a:rPr lang="en-US" dirty="0"/>
              <a:t>return values (good design)</a:t>
            </a:r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N and N+1 case</a:t>
            </a:r>
          </a:p>
          <a:p>
            <a:pPr lvl="2"/>
            <a:r>
              <a:rPr lang="en-US" dirty="0"/>
              <a:t>Solves for simple case, expand to complex</a:t>
            </a:r>
          </a:p>
          <a:p>
            <a:pPr lvl="1"/>
            <a:r>
              <a:rPr lang="en-US" dirty="0"/>
              <a:t>Downsides</a:t>
            </a:r>
          </a:p>
          <a:p>
            <a:pPr lvl="2"/>
            <a:r>
              <a:rPr lang="en-US" dirty="0"/>
              <a:t>Must be careful with memory </a:t>
            </a:r>
          </a:p>
          <a:p>
            <a:pPr lvl="3"/>
            <a:r>
              <a:rPr lang="en-US" dirty="0"/>
              <a:t>Technically true with loops</a:t>
            </a:r>
          </a:p>
          <a:p>
            <a:pPr lvl="2"/>
            <a:r>
              <a:rPr lang="en-US" dirty="0"/>
              <a:t>Feels more ‘</a:t>
            </a:r>
            <a:r>
              <a:rPr lang="en-US" dirty="0" err="1"/>
              <a:t>mathy</a:t>
            </a:r>
            <a:r>
              <a:rPr lang="en-US" dirty="0"/>
              <a:t>’ than what it 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3057504"/>
          </a:xfrm>
        </p:spPr>
        <p:txBody>
          <a:bodyPr/>
          <a:lstStyle/>
          <a:p>
            <a:r>
              <a:rPr lang="en-US" dirty="0"/>
              <a:t>Math factorials</a:t>
            </a:r>
          </a:p>
          <a:p>
            <a:pPr lvl="1"/>
            <a:r>
              <a:rPr lang="en-US" dirty="0"/>
              <a:t>N = 6, factorial is 1 * 2 * 3 * 4 * 5 * 6</a:t>
            </a:r>
          </a:p>
          <a:p>
            <a:r>
              <a:rPr lang="en-US" dirty="0"/>
              <a:t>When calling methods</a:t>
            </a:r>
          </a:p>
          <a:p>
            <a:pPr lvl="1"/>
            <a:r>
              <a:rPr lang="en-US" dirty="0"/>
              <a:t>method is pushed onto the memory stack</a:t>
            </a:r>
          </a:p>
          <a:p>
            <a:pPr lvl="1"/>
            <a:r>
              <a:rPr lang="en-US" dirty="0"/>
              <a:t>removed when done</a:t>
            </a:r>
          </a:p>
          <a:p>
            <a:r>
              <a:rPr lang="en-US" dirty="0"/>
              <a:t>This causes the following to happen in memory</a:t>
            </a:r>
          </a:p>
          <a:p>
            <a:pPr lvl="1"/>
            <a:r>
              <a:rPr lang="en-US" dirty="0"/>
              <a:t>You will cover this more in CS 270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661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useful tool</a:t>
            </a:r>
          </a:p>
          <a:p>
            <a:pPr lvl="1"/>
            <a:r>
              <a:rPr lang="en-US" dirty="0"/>
              <a:t>you will come across it again</a:t>
            </a:r>
          </a:p>
          <a:p>
            <a:pPr lvl="1"/>
            <a:r>
              <a:rPr lang="en-US" dirty="0"/>
              <a:t>easier than you think</a:t>
            </a:r>
          </a:p>
          <a:p>
            <a:pPr lvl="1"/>
            <a:r>
              <a:rPr lang="en-US" dirty="0"/>
              <a:t>always remember your base case!</a:t>
            </a:r>
          </a:p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Naturally recursive way to think!</a:t>
            </a:r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76354"/>
          </a:xfrm>
        </p:spPr>
        <p:txBody>
          <a:bodyPr/>
          <a:lstStyle/>
          <a:p>
            <a:r>
              <a:rPr lang="en-US" dirty="0"/>
              <a:t>How can we change the </a:t>
            </a:r>
            <a:r>
              <a:rPr lang="en-US" dirty="0" err="1"/>
              <a:t>stringManipulator</a:t>
            </a:r>
            <a:r>
              <a:rPr lang="en-US" dirty="0"/>
              <a:t> method to reverse the string backwards, meaning that we start from the end instead of the begin?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to think about:</a:t>
            </a:r>
          </a:p>
          <a:p>
            <a:pPr lvl="1"/>
            <a:r>
              <a:rPr lang="en-US" dirty="0"/>
              <a:t>base case (condition to stop)</a:t>
            </a:r>
          </a:p>
          <a:p>
            <a:pPr lvl="1"/>
            <a:r>
              <a:rPr lang="en-US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4" y="2903457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17493"/>
          </a:xfrm>
        </p:spPr>
        <p:txBody>
          <a:bodyPr/>
          <a:lstStyle/>
          <a:p>
            <a:r>
              <a:rPr lang="en-US" dirty="0"/>
              <a:t>Write a recursive method that verifies if a String is a palindrome or not. A word is a </a:t>
            </a:r>
            <a:r>
              <a:rPr lang="en-US" b="1" dirty="0">
                <a:hlinkClick r:id="rId2"/>
              </a:rPr>
              <a:t>palindrome</a:t>
            </a:r>
            <a:r>
              <a:rPr lang="en-US" dirty="0"/>
              <a:t> if the letters in the word are symmetric.</a:t>
            </a:r>
          </a:p>
          <a:p>
            <a:endParaRPr lang="en-US" dirty="0"/>
          </a:p>
          <a:p>
            <a:r>
              <a:rPr lang="en-US" dirty="0"/>
              <a:t>Remember to think about:</a:t>
            </a:r>
          </a:p>
          <a:p>
            <a:pPr lvl="1"/>
            <a:r>
              <a:rPr lang="en-US" dirty="0"/>
              <a:t>base case (condition to stop)</a:t>
            </a:r>
          </a:p>
          <a:p>
            <a:pPr lvl="1"/>
            <a:r>
              <a:rPr lang="en-US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</TotalTime>
  <Words>725</Words>
  <Application>Microsoft Office PowerPoint</Application>
  <PresentationFormat>Custom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Vitesse Light</vt:lpstr>
      <vt:lpstr>Office Theme</vt:lpstr>
      <vt:lpstr>PowerPoint Presentation</vt:lpstr>
      <vt:lpstr>Recursion Reading Review…</vt:lpstr>
      <vt:lpstr>Recursion Review, Recursion Review…</vt:lpstr>
      <vt:lpstr>Visualizing This Method</vt:lpstr>
      <vt:lpstr>The Memory Stack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7</cp:revision>
  <dcterms:created xsi:type="dcterms:W3CDTF">2020-04-24T03:04:34Z</dcterms:created>
  <dcterms:modified xsi:type="dcterms:W3CDTF">2021-11-26T17:07:25Z</dcterms:modified>
</cp:coreProperties>
</file>