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65" r:id="rId7"/>
    <p:sldId id="272" r:id="rId8"/>
    <p:sldId id="273" r:id="rId9"/>
    <p:sldId id="274" r:id="rId10"/>
    <p:sldId id="257" r:id="rId11"/>
    <p:sldId id="267" r:id="rId12"/>
    <p:sldId id="275" r:id="rId13"/>
    <p:sldId id="276" r:id="rId14"/>
    <p:sldId id="277" r:id="rId15"/>
    <p:sldId id="278" r:id="rId16"/>
    <p:sldId id="261" r:id="rId17"/>
    <p:sldId id="279" r:id="rId18"/>
    <p:sldId id="262" r:id="rId1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16014B97-B216-4CAC-89E3-90CCA4AC6E9B}"/>
    <pc:docChg chg="undo redo custSel addSld delSld modSld sldOrd modMainMaster">
      <pc:chgData name="Marcia Moraes" userId="c9c67e8a-58e2-4733-9a1c-5d44fec4775b" providerId="ADAL" clId="{16014B97-B216-4CAC-89E3-90CCA4AC6E9B}" dt="2023-02-14T04:57:58.851" v="2478" actId="14100"/>
      <pc:docMkLst>
        <pc:docMk/>
      </pc:docMkLst>
      <pc:sldChg chg="modSp">
        <pc:chgData name="Marcia Moraes" userId="c9c67e8a-58e2-4733-9a1c-5d44fec4775b" providerId="ADAL" clId="{16014B97-B216-4CAC-89E3-90CCA4AC6E9B}" dt="2023-02-14T02:20:30.405" v="53" actId="313"/>
        <pc:sldMkLst>
          <pc:docMk/>
          <pc:sldMk cId="661209559" sldId="256"/>
        </pc:sldMkLst>
        <pc:spChg chg="mod">
          <ac:chgData name="Marcia Moraes" userId="c9c67e8a-58e2-4733-9a1c-5d44fec4775b" providerId="ADAL" clId="{16014B97-B216-4CAC-89E3-90CCA4AC6E9B}" dt="2023-02-14T02:20:30.405" v="53" actId="313"/>
          <ac:spMkLst>
            <pc:docMk/>
            <pc:sldMk cId="661209559" sldId="256"/>
            <ac:spMk id="4" creationId="{36830EDF-82C3-4D4E-8F52-61F2DB42DA11}"/>
          </ac:spMkLst>
        </pc:spChg>
      </pc:sldChg>
      <pc:sldChg chg="addSp delSp modSp">
        <pc:chgData name="Marcia Moraes" userId="c9c67e8a-58e2-4733-9a1c-5d44fec4775b" providerId="ADAL" clId="{16014B97-B216-4CAC-89E3-90CCA4AC6E9B}" dt="2023-02-14T03:51:51.256" v="1584" actId="207"/>
        <pc:sldMkLst>
          <pc:docMk/>
          <pc:sldMk cId="3456139347" sldId="257"/>
        </pc:sldMkLst>
        <pc:spChg chg="del">
          <ac:chgData name="Marcia Moraes" userId="c9c67e8a-58e2-4733-9a1c-5d44fec4775b" providerId="ADAL" clId="{16014B97-B216-4CAC-89E3-90CCA4AC6E9B}" dt="2023-02-14T03:27:05.612" v="1123" actId="478"/>
          <ac:spMkLst>
            <pc:docMk/>
            <pc:sldMk cId="3456139347" sldId="257"/>
            <ac:spMk id="2" creationId="{E5C11D6F-C2AB-4E41-9AF9-02E9EF991109}"/>
          </ac:spMkLst>
        </pc:spChg>
        <pc:spChg chg="del">
          <ac:chgData name="Marcia Moraes" userId="c9c67e8a-58e2-4733-9a1c-5d44fec4775b" providerId="ADAL" clId="{16014B97-B216-4CAC-89E3-90CCA4AC6E9B}" dt="2023-02-14T03:27:04.041" v="1122" actId="478"/>
          <ac:spMkLst>
            <pc:docMk/>
            <pc:sldMk cId="3456139347" sldId="257"/>
            <ac:spMk id="4" creationId="{FDD222BF-FB94-454B-93FB-45733357865B}"/>
          </ac:spMkLst>
        </pc:spChg>
        <pc:spChg chg="del">
          <ac:chgData name="Marcia Moraes" userId="c9c67e8a-58e2-4733-9a1c-5d44fec4775b" providerId="ADAL" clId="{16014B97-B216-4CAC-89E3-90CCA4AC6E9B}" dt="2023-02-14T03:27:09.667" v="1124" actId="478"/>
          <ac:spMkLst>
            <pc:docMk/>
            <pc:sldMk cId="3456139347" sldId="257"/>
            <ac:spMk id="5" creationId="{D78B1520-167C-964E-9CC5-6C9B2BA6AE74}"/>
          </ac:spMkLst>
        </pc:spChg>
        <pc:spChg chg="del">
          <ac:chgData name="Marcia Moraes" userId="c9c67e8a-58e2-4733-9a1c-5d44fec4775b" providerId="ADAL" clId="{16014B97-B216-4CAC-89E3-90CCA4AC6E9B}" dt="2023-02-14T03:27:01.987" v="1121" actId="478"/>
          <ac:spMkLst>
            <pc:docMk/>
            <pc:sldMk cId="3456139347" sldId="257"/>
            <ac:spMk id="6" creationId="{30AB26EB-35E6-484A-80A7-AB1F6B5025B6}"/>
          </ac:spMkLst>
        </pc:spChg>
        <pc:spChg chg="add del mod">
          <ac:chgData name="Marcia Moraes" userId="c9c67e8a-58e2-4733-9a1c-5d44fec4775b" providerId="ADAL" clId="{16014B97-B216-4CAC-89E3-90CCA4AC6E9B}" dt="2023-02-14T03:27:51.782" v="1136" actId="478"/>
          <ac:spMkLst>
            <pc:docMk/>
            <pc:sldMk cId="3456139347" sldId="257"/>
            <ac:spMk id="7" creationId="{D12F4B86-4058-4E6E-A9F8-36B497A9DC60}"/>
          </ac:spMkLst>
        </pc:spChg>
        <pc:spChg chg="add del mod">
          <ac:chgData name="Marcia Moraes" userId="c9c67e8a-58e2-4733-9a1c-5d44fec4775b" providerId="ADAL" clId="{16014B97-B216-4CAC-89E3-90CCA4AC6E9B}" dt="2023-02-14T03:27:11.644" v="1125" actId="478"/>
          <ac:spMkLst>
            <pc:docMk/>
            <pc:sldMk cId="3456139347" sldId="257"/>
            <ac:spMk id="9" creationId="{9F2B8D35-4204-4434-9F24-60E8B6F55F5F}"/>
          </ac:spMkLst>
        </pc:spChg>
        <pc:spChg chg="add del mod">
          <ac:chgData name="Marcia Moraes" userId="c9c67e8a-58e2-4733-9a1c-5d44fec4775b" providerId="ADAL" clId="{16014B97-B216-4CAC-89E3-90CCA4AC6E9B}" dt="2023-02-14T03:51:12.595" v="1579" actId="478"/>
          <ac:spMkLst>
            <pc:docMk/>
            <pc:sldMk cId="3456139347" sldId="257"/>
            <ac:spMk id="10" creationId="{EF17560E-19E3-41B7-AE6D-85C10A0A1FDA}"/>
          </ac:spMkLst>
        </pc:spChg>
        <pc:spChg chg="add mod">
          <ac:chgData name="Marcia Moraes" userId="c9c67e8a-58e2-4733-9a1c-5d44fec4775b" providerId="ADAL" clId="{16014B97-B216-4CAC-89E3-90CCA4AC6E9B}" dt="2023-02-14T03:28:49.402" v="1147" actId="1076"/>
          <ac:spMkLst>
            <pc:docMk/>
            <pc:sldMk cId="3456139347" sldId="257"/>
            <ac:spMk id="11" creationId="{49C043A0-468F-44CE-B1F1-66DFFF19F6E1}"/>
          </ac:spMkLst>
        </pc:spChg>
        <pc:spChg chg="add mod">
          <ac:chgData name="Marcia Moraes" userId="c9c67e8a-58e2-4733-9a1c-5d44fec4775b" providerId="ADAL" clId="{16014B97-B216-4CAC-89E3-90CCA4AC6E9B}" dt="2023-02-14T03:51:51.256" v="1584" actId="207"/>
          <ac:spMkLst>
            <pc:docMk/>
            <pc:sldMk cId="3456139347" sldId="257"/>
            <ac:spMk id="18" creationId="{ED307EFD-4EE6-47A1-9812-B39BE114B95E}"/>
          </ac:spMkLst>
        </pc:spChg>
        <pc:cxnChg chg="add mod">
          <ac:chgData name="Marcia Moraes" userId="c9c67e8a-58e2-4733-9a1c-5d44fec4775b" providerId="ADAL" clId="{16014B97-B216-4CAC-89E3-90CCA4AC6E9B}" dt="2023-02-14T03:51:12.595" v="1579" actId="478"/>
          <ac:cxnSpMkLst>
            <pc:docMk/>
            <pc:sldMk cId="3456139347" sldId="257"/>
            <ac:cxnSpMk id="13" creationId="{31D71919-5554-4FDF-9AB1-58335DEF7437}"/>
          </ac:cxnSpMkLst>
        </pc:cxnChg>
        <pc:cxnChg chg="add mod">
          <ac:chgData name="Marcia Moraes" userId="c9c67e8a-58e2-4733-9a1c-5d44fec4775b" providerId="ADAL" clId="{16014B97-B216-4CAC-89E3-90CCA4AC6E9B}" dt="2023-02-14T03:28:41.166" v="1145" actId="1076"/>
          <ac:cxnSpMkLst>
            <pc:docMk/>
            <pc:sldMk cId="3456139347" sldId="257"/>
            <ac:cxnSpMk id="15" creationId="{1199A0A4-E488-4953-8E01-93768EAC5EC2}"/>
          </ac:cxnSpMkLst>
        </pc:cxnChg>
        <pc:cxnChg chg="add mod">
          <ac:chgData name="Marcia Moraes" userId="c9c67e8a-58e2-4733-9a1c-5d44fec4775b" providerId="ADAL" clId="{16014B97-B216-4CAC-89E3-90CCA4AC6E9B}" dt="2023-02-14T03:28:44.461" v="1146" actId="1076"/>
          <ac:cxnSpMkLst>
            <pc:docMk/>
            <pc:sldMk cId="3456139347" sldId="257"/>
            <ac:cxnSpMk id="17" creationId="{AFCEDCA8-7B33-4C01-97E9-BC73BE901674}"/>
          </ac:cxnSpMkLst>
        </pc:cxnChg>
      </pc:sldChg>
      <pc:sldChg chg="del">
        <pc:chgData name="Marcia Moraes" userId="c9c67e8a-58e2-4733-9a1c-5d44fec4775b" providerId="ADAL" clId="{16014B97-B216-4CAC-89E3-90CCA4AC6E9B}" dt="2023-02-14T03:57:12.280" v="1809" actId="2696"/>
        <pc:sldMkLst>
          <pc:docMk/>
          <pc:sldMk cId="964013365" sldId="258"/>
        </pc:sldMkLst>
      </pc:sldChg>
      <pc:sldChg chg="del">
        <pc:chgData name="Marcia Moraes" userId="c9c67e8a-58e2-4733-9a1c-5d44fec4775b" providerId="ADAL" clId="{16014B97-B216-4CAC-89E3-90CCA4AC6E9B}" dt="2023-02-14T04:38:15.843" v="2026" actId="2696"/>
        <pc:sldMkLst>
          <pc:docMk/>
          <pc:sldMk cId="1145345334" sldId="259"/>
        </pc:sldMkLst>
      </pc:sldChg>
      <pc:sldChg chg="add del">
        <pc:chgData name="Marcia Moraes" userId="c9c67e8a-58e2-4733-9a1c-5d44fec4775b" providerId="ADAL" clId="{16014B97-B216-4CAC-89E3-90CCA4AC6E9B}" dt="2023-02-14T04:56:14.826" v="2418" actId="2696"/>
        <pc:sldMkLst>
          <pc:docMk/>
          <pc:sldMk cId="1252801847" sldId="260"/>
        </pc:sldMkLst>
      </pc:sldChg>
      <pc:sldChg chg="del">
        <pc:chgData name="Marcia Moraes" userId="c9c67e8a-58e2-4733-9a1c-5d44fec4775b" providerId="ADAL" clId="{16014B97-B216-4CAC-89E3-90CCA4AC6E9B}" dt="2023-02-14T04:38:14.880" v="2025" actId="2696"/>
        <pc:sldMkLst>
          <pc:docMk/>
          <pc:sldMk cId="4125127656" sldId="260"/>
        </pc:sldMkLst>
      </pc:sldChg>
      <pc:sldChg chg="addSp delSp modSp delAnim modAnim">
        <pc:chgData name="Marcia Moraes" userId="c9c67e8a-58e2-4733-9a1c-5d44fec4775b" providerId="ADAL" clId="{16014B97-B216-4CAC-89E3-90CCA4AC6E9B}" dt="2023-02-14T04:54:38.155" v="2369"/>
        <pc:sldMkLst>
          <pc:docMk/>
          <pc:sldMk cId="339585689" sldId="261"/>
        </pc:sldMkLst>
        <pc:spChg chg="mod">
          <ac:chgData name="Marcia Moraes" userId="c9c67e8a-58e2-4733-9a1c-5d44fec4775b" providerId="ADAL" clId="{16014B97-B216-4CAC-89E3-90CCA4AC6E9B}" dt="2023-02-14T04:49:58.796" v="2141" actId="1076"/>
          <ac:spMkLst>
            <pc:docMk/>
            <pc:sldMk cId="339585689" sldId="261"/>
            <ac:spMk id="2" creationId="{16F74253-3485-7E49-B28E-BBC9B741E01E}"/>
          </ac:spMkLst>
        </pc:spChg>
        <pc:spChg chg="mod">
          <ac:chgData name="Marcia Moraes" userId="c9c67e8a-58e2-4733-9a1c-5d44fec4775b" providerId="ADAL" clId="{16014B97-B216-4CAC-89E3-90CCA4AC6E9B}" dt="2023-02-14T04:50:54.462" v="2247" actId="20577"/>
          <ac:spMkLst>
            <pc:docMk/>
            <pc:sldMk cId="339585689" sldId="261"/>
            <ac:spMk id="3" creationId="{1595236A-D64B-F844-A73B-BE7DA02CC561}"/>
          </ac:spMkLst>
        </pc:spChg>
        <pc:spChg chg="mod">
          <ac:chgData name="Marcia Moraes" userId="c9c67e8a-58e2-4733-9a1c-5d44fec4775b" providerId="ADAL" clId="{16014B97-B216-4CAC-89E3-90CCA4AC6E9B}" dt="2023-02-14T04:47:11.749" v="2104" actId="6549"/>
          <ac:spMkLst>
            <pc:docMk/>
            <pc:sldMk cId="339585689" sldId="261"/>
            <ac:spMk id="4" creationId="{740E0E7D-24F4-F446-A503-7530B433F508}"/>
          </ac:spMkLst>
        </pc:spChg>
        <pc:spChg chg="del">
          <ac:chgData name="Marcia Moraes" userId="c9c67e8a-58e2-4733-9a1c-5d44fec4775b" providerId="ADAL" clId="{16014B97-B216-4CAC-89E3-90CCA4AC6E9B}" dt="2023-02-14T04:47:16.191" v="2105" actId="478"/>
          <ac:spMkLst>
            <pc:docMk/>
            <pc:sldMk cId="339585689" sldId="261"/>
            <ac:spMk id="9" creationId="{F333C6EC-6817-8844-B3CE-080494D9CA47}"/>
          </ac:spMkLst>
        </pc:spChg>
        <pc:spChg chg="del">
          <ac:chgData name="Marcia Moraes" userId="c9c67e8a-58e2-4733-9a1c-5d44fec4775b" providerId="ADAL" clId="{16014B97-B216-4CAC-89E3-90CCA4AC6E9B}" dt="2023-02-14T04:47:17.851" v="2106" actId="478"/>
          <ac:spMkLst>
            <pc:docMk/>
            <pc:sldMk cId="339585689" sldId="261"/>
            <ac:spMk id="10" creationId="{24C0C4D2-83AF-1F40-8A15-C76ADB5AA061}"/>
          </ac:spMkLst>
        </pc:spChg>
        <pc:spChg chg="add del mod">
          <ac:chgData name="Marcia Moraes" userId="c9c67e8a-58e2-4733-9a1c-5d44fec4775b" providerId="ADAL" clId="{16014B97-B216-4CAC-89E3-90CCA4AC6E9B}" dt="2023-02-14T04:49:27.897" v="2139" actId="478"/>
          <ac:spMkLst>
            <pc:docMk/>
            <pc:sldMk cId="339585689" sldId="261"/>
            <ac:spMk id="11" creationId="{56A51BD2-B682-4013-9BEE-1CB36AB0D605}"/>
          </ac:spMkLst>
        </pc:spChg>
        <pc:spChg chg="add mod">
          <ac:chgData name="Marcia Moraes" userId="c9c67e8a-58e2-4733-9a1c-5d44fec4775b" providerId="ADAL" clId="{16014B97-B216-4CAC-89E3-90CCA4AC6E9B}" dt="2023-02-14T04:54:32.962" v="2368" actId="207"/>
          <ac:spMkLst>
            <pc:docMk/>
            <pc:sldMk cId="339585689" sldId="261"/>
            <ac:spMk id="12" creationId="{7153EACC-DF33-4960-8AB1-221EEBF013B4}"/>
          </ac:spMkLst>
        </pc:spChg>
      </pc:sldChg>
      <pc:sldChg chg="del">
        <pc:chgData name="Marcia Moraes" userId="c9c67e8a-58e2-4733-9a1c-5d44fec4775b" providerId="ADAL" clId="{16014B97-B216-4CAC-89E3-90CCA4AC6E9B}" dt="2023-02-14T04:38:10.921" v="2023" actId="2696"/>
        <pc:sldMkLst>
          <pc:docMk/>
          <pc:sldMk cId="925786485" sldId="262"/>
        </pc:sldMkLst>
      </pc:sldChg>
      <pc:sldChg chg="del">
        <pc:chgData name="Marcia Moraes" userId="c9c67e8a-58e2-4733-9a1c-5d44fec4775b" providerId="ADAL" clId="{16014B97-B216-4CAC-89E3-90CCA4AC6E9B}" dt="2023-02-14T04:38:14.087" v="2024" actId="2696"/>
        <pc:sldMkLst>
          <pc:docMk/>
          <pc:sldMk cId="2228430189" sldId="263"/>
        </pc:sldMkLst>
      </pc:sldChg>
      <pc:sldChg chg="del">
        <pc:chgData name="Marcia Moraes" userId="c9c67e8a-58e2-4733-9a1c-5d44fec4775b" providerId="ADAL" clId="{16014B97-B216-4CAC-89E3-90CCA4AC6E9B}" dt="2023-02-14T02:52:50.435" v="117" actId="2696"/>
        <pc:sldMkLst>
          <pc:docMk/>
          <pc:sldMk cId="2862839882" sldId="264"/>
        </pc:sldMkLst>
      </pc:sldChg>
      <pc:sldChg chg="modSp">
        <pc:chgData name="Marcia Moraes" userId="c9c67e8a-58e2-4733-9a1c-5d44fec4775b" providerId="ADAL" clId="{16014B97-B216-4CAC-89E3-90CCA4AC6E9B}" dt="2023-02-14T03:06:49.019" v="770" actId="255"/>
        <pc:sldMkLst>
          <pc:docMk/>
          <pc:sldMk cId="4165524276" sldId="265"/>
        </pc:sldMkLst>
        <pc:spChg chg="mod">
          <ac:chgData name="Marcia Moraes" userId="c9c67e8a-58e2-4733-9a1c-5d44fec4775b" providerId="ADAL" clId="{16014B97-B216-4CAC-89E3-90CCA4AC6E9B}" dt="2023-02-14T02:56:38.750" v="139" actId="20577"/>
          <ac:spMkLst>
            <pc:docMk/>
            <pc:sldMk cId="4165524276" sldId="265"/>
            <ac:spMk id="4" creationId="{FDD222BF-FB94-454B-93FB-45733357865B}"/>
          </ac:spMkLst>
        </pc:spChg>
        <pc:spChg chg="mod">
          <ac:chgData name="Marcia Moraes" userId="c9c67e8a-58e2-4733-9a1c-5d44fec4775b" providerId="ADAL" clId="{16014B97-B216-4CAC-89E3-90CCA4AC6E9B}" dt="2023-02-14T03:06:49.019" v="770" actId="255"/>
          <ac:spMkLst>
            <pc:docMk/>
            <pc:sldMk cId="4165524276" sldId="265"/>
            <ac:spMk id="5" creationId="{D78B1520-167C-964E-9CC5-6C9B2BA6AE74}"/>
          </ac:spMkLst>
        </pc:spChg>
      </pc:sldChg>
      <pc:sldChg chg="addSp delSp modSp">
        <pc:chgData name="Marcia Moraes" userId="c9c67e8a-58e2-4733-9a1c-5d44fec4775b" providerId="ADAL" clId="{16014B97-B216-4CAC-89E3-90CCA4AC6E9B}" dt="2023-02-14T02:34:58.599" v="116" actId="255"/>
        <pc:sldMkLst>
          <pc:docMk/>
          <pc:sldMk cId="926474781" sldId="266"/>
        </pc:sldMkLst>
        <pc:spChg chg="del">
          <ac:chgData name="Marcia Moraes" userId="c9c67e8a-58e2-4733-9a1c-5d44fec4775b" providerId="ADAL" clId="{16014B97-B216-4CAC-89E3-90CCA4AC6E9B}" dt="2023-02-14T02:20:47.305" v="54" actId="478"/>
          <ac:spMkLst>
            <pc:docMk/>
            <pc:sldMk cId="926474781" sldId="266"/>
            <ac:spMk id="2" creationId="{00000000-0000-0000-0000-000000000000}"/>
          </ac:spMkLst>
        </pc:spChg>
        <pc:spChg chg="mod">
          <ac:chgData name="Marcia Moraes" userId="c9c67e8a-58e2-4733-9a1c-5d44fec4775b" providerId="ADAL" clId="{16014B97-B216-4CAC-89E3-90CCA4AC6E9B}" dt="2023-02-14T02:24:19.141" v="89" actId="1076"/>
          <ac:spMkLst>
            <pc:docMk/>
            <pc:sldMk cId="926474781" sldId="266"/>
            <ac:spMk id="4" creationId="{119AD8F2-D5DB-A84B-A5B3-F7935E3E6D1D}"/>
          </ac:spMkLst>
        </pc:spChg>
        <pc:spChg chg="del mod">
          <ac:chgData name="Marcia Moraes" userId="c9c67e8a-58e2-4733-9a1c-5d44fec4775b" providerId="ADAL" clId="{16014B97-B216-4CAC-89E3-90CCA4AC6E9B}" dt="2023-02-14T02:23:42.508" v="78" actId="478"/>
          <ac:spMkLst>
            <pc:docMk/>
            <pc:sldMk cId="926474781" sldId="266"/>
            <ac:spMk id="5" creationId="{1BBD0DB5-379A-304F-9307-E7B1A89B08F7}"/>
          </ac:spMkLst>
        </pc:spChg>
        <pc:spChg chg="del">
          <ac:chgData name="Marcia Moraes" userId="c9c67e8a-58e2-4733-9a1c-5d44fec4775b" providerId="ADAL" clId="{16014B97-B216-4CAC-89E3-90CCA4AC6E9B}" dt="2023-02-14T02:20:49.317" v="55" actId="478"/>
          <ac:spMkLst>
            <pc:docMk/>
            <pc:sldMk cId="926474781" sldId="266"/>
            <ac:spMk id="6" creationId="{32A3B87A-BBC0-704B-AC99-3984206450D5}"/>
          </ac:spMkLst>
        </pc:spChg>
        <pc:spChg chg="add mod">
          <ac:chgData name="Marcia Moraes" userId="c9c67e8a-58e2-4733-9a1c-5d44fec4775b" providerId="ADAL" clId="{16014B97-B216-4CAC-89E3-90CCA4AC6E9B}" dt="2023-02-14T02:34:58.599" v="116" actId="255"/>
          <ac:spMkLst>
            <pc:docMk/>
            <pc:sldMk cId="926474781" sldId="266"/>
            <ac:spMk id="7" creationId="{900B76C7-4821-426C-9C80-6ADC6DD0EA77}"/>
          </ac:spMkLst>
        </pc:spChg>
        <pc:spChg chg="add del mod">
          <ac:chgData name="Marcia Moraes" userId="c9c67e8a-58e2-4733-9a1c-5d44fec4775b" providerId="ADAL" clId="{16014B97-B216-4CAC-89E3-90CCA4AC6E9B}" dt="2023-02-14T02:23:46.982" v="79" actId="478"/>
          <ac:spMkLst>
            <pc:docMk/>
            <pc:sldMk cId="926474781" sldId="266"/>
            <ac:spMk id="8" creationId="{ADFBC6F5-EF77-42E4-938C-627E120F73C2}"/>
          </ac:spMkLst>
        </pc:spChg>
        <pc:picChg chg="add mod">
          <ac:chgData name="Marcia Moraes" userId="c9c67e8a-58e2-4733-9a1c-5d44fec4775b" providerId="ADAL" clId="{16014B97-B216-4CAC-89E3-90CCA4AC6E9B}" dt="2023-02-14T02:34:26.097" v="93" actId="1076"/>
          <ac:picMkLst>
            <pc:docMk/>
            <pc:sldMk cId="926474781" sldId="266"/>
            <ac:picMk id="1026" creationId="{DA612CDB-7069-46EB-A08E-5C3498DE9344}"/>
          </ac:picMkLst>
        </pc:picChg>
      </pc:sldChg>
      <pc:sldChg chg="addSp modSp modAnim">
        <pc:chgData name="Marcia Moraes" userId="c9c67e8a-58e2-4733-9a1c-5d44fec4775b" providerId="ADAL" clId="{16014B97-B216-4CAC-89E3-90CCA4AC6E9B}" dt="2023-02-14T03:42:09.576" v="1412" actId="1076"/>
        <pc:sldMkLst>
          <pc:docMk/>
          <pc:sldMk cId="4074813270" sldId="267"/>
        </pc:sldMkLst>
        <pc:spChg chg="mod">
          <ac:chgData name="Marcia Moraes" userId="c9c67e8a-58e2-4733-9a1c-5d44fec4775b" providerId="ADAL" clId="{16014B97-B216-4CAC-89E3-90CCA4AC6E9B}" dt="2023-02-14T03:38:32.073" v="1365" actId="1076"/>
          <ac:spMkLst>
            <pc:docMk/>
            <pc:sldMk cId="4074813270" sldId="267"/>
            <ac:spMk id="4" creationId="{FDD222BF-FB94-454B-93FB-45733357865B}"/>
          </ac:spMkLst>
        </pc:spChg>
        <pc:spChg chg="mod">
          <ac:chgData name="Marcia Moraes" userId="c9c67e8a-58e2-4733-9a1c-5d44fec4775b" providerId="ADAL" clId="{16014B97-B216-4CAC-89E3-90CCA4AC6E9B}" dt="2023-02-14T03:38:33.972" v="1366" actId="1076"/>
          <ac:spMkLst>
            <pc:docMk/>
            <pc:sldMk cId="4074813270" sldId="267"/>
            <ac:spMk id="5" creationId="{D78B1520-167C-964E-9CC5-6C9B2BA6AE74}"/>
          </ac:spMkLst>
        </pc:spChg>
        <pc:spChg chg="add mod">
          <ac:chgData name="Marcia Moraes" userId="c9c67e8a-58e2-4733-9a1c-5d44fec4775b" providerId="ADAL" clId="{16014B97-B216-4CAC-89E3-90CCA4AC6E9B}" dt="2023-02-14T03:41:54.008" v="1409" actId="1076"/>
          <ac:spMkLst>
            <pc:docMk/>
            <pc:sldMk cId="4074813270" sldId="267"/>
            <ac:spMk id="7" creationId="{D6C74EDC-E764-45EF-A76E-F6928DCDBBFF}"/>
          </ac:spMkLst>
        </pc:spChg>
        <pc:spChg chg="add mod">
          <ac:chgData name="Marcia Moraes" userId="c9c67e8a-58e2-4733-9a1c-5d44fec4775b" providerId="ADAL" clId="{16014B97-B216-4CAC-89E3-90CCA4AC6E9B}" dt="2023-02-14T03:41:54.008" v="1409" actId="1076"/>
          <ac:spMkLst>
            <pc:docMk/>
            <pc:sldMk cId="4074813270" sldId="267"/>
            <ac:spMk id="8" creationId="{C9B88157-E50F-4DDB-BB50-DF41E7D97076}"/>
          </ac:spMkLst>
        </pc:spChg>
        <pc:spChg chg="add mod">
          <ac:chgData name="Marcia Moraes" userId="c9c67e8a-58e2-4733-9a1c-5d44fec4775b" providerId="ADAL" clId="{16014B97-B216-4CAC-89E3-90CCA4AC6E9B}" dt="2023-02-14T03:42:06.344" v="1411" actId="14100"/>
          <ac:spMkLst>
            <pc:docMk/>
            <pc:sldMk cId="4074813270" sldId="267"/>
            <ac:spMk id="9" creationId="{09FD1254-9B0F-4794-9AE1-D5146DFC196D}"/>
          </ac:spMkLst>
        </pc:spChg>
        <pc:spChg chg="add mod">
          <ac:chgData name="Marcia Moraes" userId="c9c67e8a-58e2-4733-9a1c-5d44fec4775b" providerId="ADAL" clId="{16014B97-B216-4CAC-89E3-90CCA4AC6E9B}" dt="2023-02-14T03:42:09.576" v="1412" actId="1076"/>
          <ac:spMkLst>
            <pc:docMk/>
            <pc:sldMk cId="4074813270" sldId="267"/>
            <ac:spMk id="10" creationId="{9EC77D0F-93BF-4B76-B42C-365205636665}"/>
          </ac:spMkLst>
        </pc:spChg>
        <pc:graphicFrameChg chg="add mod modGraphic">
          <ac:chgData name="Marcia Moraes" userId="c9c67e8a-58e2-4733-9a1c-5d44fec4775b" providerId="ADAL" clId="{16014B97-B216-4CAC-89E3-90CCA4AC6E9B}" dt="2023-02-14T03:39:07.974" v="1407" actId="14100"/>
          <ac:graphicFrameMkLst>
            <pc:docMk/>
            <pc:sldMk cId="4074813270" sldId="267"/>
            <ac:graphicFrameMk id="6" creationId="{05BBB211-AFA6-407F-803F-D27EDEB7098D}"/>
          </ac:graphicFrameMkLst>
        </pc:graphicFrameChg>
      </pc:sldChg>
      <pc:sldChg chg="del">
        <pc:chgData name="Marcia Moraes" userId="c9c67e8a-58e2-4733-9a1c-5d44fec4775b" providerId="ADAL" clId="{16014B97-B216-4CAC-89E3-90CCA4AC6E9B}" dt="2023-02-14T04:38:27.562" v="2027" actId="2696"/>
        <pc:sldMkLst>
          <pc:docMk/>
          <pc:sldMk cId="2374776641" sldId="268"/>
        </pc:sldMkLst>
      </pc:sldChg>
      <pc:sldChg chg="del">
        <pc:chgData name="Marcia Moraes" userId="c9c67e8a-58e2-4733-9a1c-5d44fec4775b" providerId="ADAL" clId="{16014B97-B216-4CAC-89E3-90CCA4AC6E9B}" dt="2023-02-14T04:38:03.255" v="2020" actId="2696"/>
        <pc:sldMkLst>
          <pc:docMk/>
          <pc:sldMk cId="1221715665" sldId="269"/>
        </pc:sldMkLst>
      </pc:sldChg>
      <pc:sldChg chg="del">
        <pc:chgData name="Marcia Moraes" userId="c9c67e8a-58e2-4733-9a1c-5d44fec4775b" providerId="ADAL" clId="{16014B97-B216-4CAC-89E3-90CCA4AC6E9B}" dt="2023-02-14T04:38:04.676" v="2021" actId="2696"/>
        <pc:sldMkLst>
          <pc:docMk/>
          <pc:sldMk cId="3651197542" sldId="270"/>
        </pc:sldMkLst>
      </pc:sldChg>
      <pc:sldChg chg="del">
        <pc:chgData name="Marcia Moraes" userId="c9c67e8a-58e2-4733-9a1c-5d44fec4775b" providerId="ADAL" clId="{16014B97-B216-4CAC-89E3-90CCA4AC6E9B}" dt="2023-02-14T04:38:09.074" v="2022" actId="2696"/>
        <pc:sldMkLst>
          <pc:docMk/>
          <pc:sldMk cId="759178436" sldId="271"/>
        </pc:sldMkLst>
      </pc:sldChg>
      <pc:sldChg chg="modSp add">
        <pc:chgData name="Marcia Moraes" userId="c9c67e8a-58e2-4733-9a1c-5d44fec4775b" providerId="ADAL" clId="{16014B97-B216-4CAC-89E3-90CCA4AC6E9B}" dt="2023-02-14T03:16:15.298" v="1037" actId="20577"/>
        <pc:sldMkLst>
          <pc:docMk/>
          <pc:sldMk cId="3455847367" sldId="272"/>
        </pc:sldMkLst>
        <pc:spChg chg="mod">
          <ac:chgData name="Marcia Moraes" userId="c9c67e8a-58e2-4733-9a1c-5d44fec4775b" providerId="ADAL" clId="{16014B97-B216-4CAC-89E3-90CCA4AC6E9B}" dt="2023-02-14T03:16:15.298" v="1037" actId="20577"/>
          <ac:spMkLst>
            <pc:docMk/>
            <pc:sldMk cId="3455847367" sldId="272"/>
            <ac:spMk id="5" creationId="{D78B1520-167C-964E-9CC5-6C9B2BA6AE74}"/>
          </ac:spMkLst>
        </pc:spChg>
      </pc:sldChg>
      <pc:sldChg chg="addSp delSp modSp add modAnim">
        <pc:chgData name="Marcia Moraes" userId="c9c67e8a-58e2-4733-9a1c-5d44fec4775b" providerId="ADAL" clId="{16014B97-B216-4CAC-89E3-90CCA4AC6E9B}" dt="2023-02-14T03:47:01.997" v="1423" actId="1076"/>
        <pc:sldMkLst>
          <pc:docMk/>
          <pc:sldMk cId="2691010274" sldId="273"/>
        </pc:sldMkLst>
        <pc:spChg chg="add del mod">
          <ac:chgData name="Marcia Moraes" userId="c9c67e8a-58e2-4733-9a1c-5d44fec4775b" providerId="ADAL" clId="{16014B97-B216-4CAC-89E3-90CCA4AC6E9B}" dt="2023-02-14T03:08:18.405" v="782" actId="478"/>
          <ac:spMkLst>
            <pc:docMk/>
            <pc:sldMk cId="2691010274" sldId="273"/>
            <ac:spMk id="3" creationId="{5C69FE99-F0ED-45EB-85A1-16FFE9C04BCA}"/>
          </ac:spMkLst>
        </pc:spChg>
        <pc:spChg chg="mod">
          <ac:chgData name="Marcia Moraes" userId="c9c67e8a-58e2-4733-9a1c-5d44fec4775b" providerId="ADAL" clId="{16014B97-B216-4CAC-89E3-90CCA4AC6E9B}" dt="2023-02-14T03:08:12.423" v="780" actId="20577"/>
          <ac:spMkLst>
            <pc:docMk/>
            <pc:sldMk cId="2691010274" sldId="273"/>
            <ac:spMk id="4" creationId="{FDD222BF-FB94-454B-93FB-45733357865B}"/>
          </ac:spMkLst>
        </pc:spChg>
        <pc:spChg chg="del">
          <ac:chgData name="Marcia Moraes" userId="c9c67e8a-58e2-4733-9a1c-5d44fec4775b" providerId="ADAL" clId="{16014B97-B216-4CAC-89E3-90CCA4AC6E9B}" dt="2023-02-14T03:08:16.155" v="781" actId="478"/>
          <ac:spMkLst>
            <pc:docMk/>
            <pc:sldMk cId="2691010274" sldId="273"/>
            <ac:spMk id="5" creationId="{D78B1520-167C-964E-9CC5-6C9B2BA6AE74}"/>
          </ac:spMkLst>
        </pc:spChg>
        <pc:spChg chg="add mod">
          <ac:chgData name="Marcia Moraes" userId="c9c67e8a-58e2-4733-9a1c-5d44fec4775b" providerId="ADAL" clId="{16014B97-B216-4CAC-89E3-90CCA4AC6E9B}" dt="2023-02-14T03:18:10.259" v="1118" actId="14100"/>
          <ac:spMkLst>
            <pc:docMk/>
            <pc:sldMk cId="2691010274" sldId="273"/>
            <ac:spMk id="8" creationId="{7E079252-98E9-449D-BCC2-7F7FC3A3F6EA}"/>
          </ac:spMkLst>
        </pc:spChg>
        <pc:spChg chg="add mod">
          <ac:chgData name="Marcia Moraes" userId="c9c67e8a-58e2-4733-9a1c-5d44fec4775b" providerId="ADAL" clId="{16014B97-B216-4CAC-89E3-90CCA4AC6E9B}" dt="2023-02-14T03:17:13.300" v="1084" actId="20577"/>
          <ac:spMkLst>
            <pc:docMk/>
            <pc:sldMk cId="2691010274" sldId="273"/>
            <ac:spMk id="9" creationId="{606EAACD-E6A8-4530-9A0E-DFF88855B6F6}"/>
          </ac:spMkLst>
        </pc:spChg>
        <pc:spChg chg="add mod">
          <ac:chgData name="Marcia Moraes" userId="c9c67e8a-58e2-4733-9a1c-5d44fec4775b" providerId="ADAL" clId="{16014B97-B216-4CAC-89E3-90CCA4AC6E9B}" dt="2023-02-14T03:46:58.755" v="1422" actId="14100"/>
          <ac:spMkLst>
            <pc:docMk/>
            <pc:sldMk cId="2691010274" sldId="273"/>
            <ac:spMk id="10" creationId="{378BFEFD-4EEB-48D6-BDB7-9EFC6EF029D6}"/>
          </ac:spMkLst>
        </pc:spChg>
        <pc:spChg chg="add mod">
          <ac:chgData name="Marcia Moraes" userId="c9c67e8a-58e2-4733-9a1c-5d44fec4775b" providerId="ADAL" clId="{16014B97-B216-4CAC-89E3-90CCA4AC6E9B}" dt="2023-02-14T03:47:01.997" v="1423" actId="1076"/>
          <ac:spMkLst>
            <pc:docMk/>
            <pc:sldMk cId="2691010274" sldId="273"/>
            <ac:spMk id="11" creationId="{C08E3D4C-8AFF-4DEE-BF50-D6E1F30D194A}"/>
          </ac:spMkLst>
        </pc:spChg>
        <pc:graphicFrameChg chg="add del mod modGraphic">
          <ac:chgData name="Marcia Moraes" userId="c9c67e8a-58e2-4733-9a1c-5d44fec4775b" providerId="ADAL" clId="{16014B97-B216-4CAC-89E3-90CCA4AC6E9B}" dt="2023-02-14T03:10:09.319" v="799" actId="3680"/>
          <ac:graphicFrameMkLst>
            <pc:docMk/>
            <pc:sldMk cId="2691010274" sldId="273"/>
            <ac:graphicFrameMk id="6" creationId="{8C7ABCA1-75D3-46F9-B77C-19E64C821E18}"/>
          </ac:graphicFrameMkLst>
        </pc:graphicFrameChg>
        <pc:graphicFrameChg chg="add mod modGraphic">
          <ac:chgData name="Marcia Moraes" userId="c9c67e8a-58e2-4733-9a1c-5d44fec4775b" providerId="ADAL" clId="{16014B97-B216-4CAC-89E3-90CCA4AC6E9B}" dt="2023-02-14T03:46:52.387" v="1421" actId="20577"/>
          <ac:graphicFrameMkLst>
            <pc:docMk/>
            <pc:sldMk cId="2691010274" sldId="273"/>
            <ac:graphicFrameMk id="7" creationId="{CE4DB644-20DB-4B0D-882F-9A7813569E8B}"/>
          </ac:graphicFrameMkLst>
        </pc:graphicFrameChg>
      </pc:sldChg>
      <pc:sldChg chg="addSp delSp modSp add delAnim modAnim">
        <pc:chgData name="Marcia Moraes" userId="c9c67e8a-58e2-4733-9a1c-5d44fec4775b" providerId="ADAL" clId="{16014B97-B216-4CAC-89E3-90CCA4AC6E9B}" dt="2023-02-14T03:56:05.161" v="1808"/>
        <pc:sldMkLst>
          <pc:docMk/>
          <pc:sldMk cId="2102715880" sldId="274"/>
        </pc:sldMkLst>
        <pc:spChg chg="add mod">
          <ac:chgData name="Marcia Moraes" userId="c9c67e8a-58e2-4733-9a1c-5d44fec4775b" providerId="ADAL" clId="{16014B97-B216-4CAC-89E3-90CCA4AC6E9B}" dt="2023-02-14T03:48:19.204" v="1495" actId="207"/>
          <ac:spMkLst>
            <pc:docMk/>
            <pc:sldMk cId="2102715880" sldId="274"/>
            <ac:spMk id="2" creationId="{0D62ED9F-7B65-4B9D-8011-3D3E5CCF41D0}"/>
          </ac:spMkLst>
        </pc:spChg>
        <pc:spChg chg="add mod">
          <ac:chgData name="Marcia Moraes" userId="c9c67e8a-58e2-4733-9a1c-5d44fec4775b" providerId="ADAL" clId="{16014B97-B216-4CAC-89E3-90CCA4AC6E9B}" dt="2023-02-14T03:48:34.603" v="1497" actId="13822"/>
          <ac:spMkLst>
            <pc:docMk/>
            <pc:sldMk cId="2102715880" sldId="274"/>
            <ac:spMk id="3" creationId="{F4F2D5C1-3B73-4AD3-8BA0-86FFB29BA1A9}"/>
          </ac:spMkLst>
        </pc:spChg>
        <pc:spChg chg="add mod">
          <ac:chgData name="Marcia Moraes" userId="c9c67e8a-58e2-4733-9a1c-5d44fec4775b" providerId="ADAL" clId="{16014B97-B216-4CAC-89E3-90CCA4AC6E9B}" dt="2023-02-14T03:55:57.233" v="1806" actId="1076"/>
          <ac:spMkLst>
            <pc:docMk/>
            <pc:sldMk cId="2102715880" sldId="274"/>
            <ac:spMk id="5" creationId="{4D7B3A05-2212-4A75-809B-B54E914A3ED2}"/>
          </ac:spMkLst>
        </pc:spChg>
        <pc:spChg chg="add mod">
          <ac:chgData name="Marcia Moraes" userId="c9c67e8a-58e2-4733-9a1c-5d44fec4775b" providerId="ADAL" clId="{16014B97-B216-4CAC-89E3-90CCA4AC6E9B}" dt="2023-02-14T03:55:44.356" v="1805" actId="207"/>
          <ac:spMkLst>
            <pc:docMk/>
            <pc:sldMk cId="2102715880" sldId="274"/>
            <ac:spMk id="6" creationId="{5A8C7D01-9DDD-4369-8D99-3E3480BEB123}"/>
          </ac:spMkLst>
        </pc:spChg>
        <pc:spChg chg="del">
          <ac:chgData name="Marcia Moraes" userId="c9c67e8a-58e2-4733-9a1c-5d44fec4775b" providerId="ADAL" clId="{16014B97-B216-4CAC-89E3-90CCA4AC6E9B}" dt="2023-02-14T03:47:35.468" v="1425" actId="478"/>
          <ac:spMkLst>
            <pc:docMk/>
            <pc:sldMk cId="2102715880" sldId="274"/>
            <ac:spMk id="8" creationId="{7E079252-98E9-449D-BCC2-7F7FC3A3F6EA}"/>
          </ac:spMkLst>
        </pc:spChg>
        <pc:spChg chg="del">
          <ac:chgData name="Marcia Moraes" userId="c9c67e8a-58e2-4733-9a1c-5d44fec4775b" providerId="ADAL" clId="{16014B97-B216-4CAC-89E3-90CCA4AC6E9B}" dt="2023-02-14T03:47:37.789" v="1426" actId="478"/>
          <ac:spMkLst>
            <pc:docMk/>
            <pc:sldMk cId="2102715880" sldId="274"/>
            <ac:spMk id="9" creationId="{606EAACD-E6A8-4530-9A0E-DFF88855B6F6}"/>
          </ac:spMkLst>
        </pc:spChg>
        <pc:spChg chg="del">
          <ac:chgData name="Marcia Moraes" userId="c9c67e8a-58e2-4733-9a1c-5d44fec4775b" providerId="ADAL" clId="{16014B97-B216-4CAC-89E3-90CCA4AC6E9B}" dt="2023-02-14T03:47:39.771" v="1427" actId="478"/>
          <ac:spMkLst>
            <pc:docMk/>
            <pc:sldMk cId="2102715880" sldId="274"/>
            <ac:spMk id="10" creationId="{378BFEFD-4EEB-48D6-BDB7-9EFC6EF029D6}"/>
          </ac:spMkLst>
        </pc:spChg>
        <pc:spChg chg="del">
          <ac:chgData name="Marcia Moraes" userId="c9c67e8a-58e2-4733-9a1c-5d44fec4775b" providerId="ADAL" clId="{16014B97-B216-4CAC-89E3-90CCA4AC6E9B}" dt="2023-02-14T03:47:41.806" v="1428" actId="478"/>
          <ac:spMkLst>
            <pc:docMk/>
            <pc:sldMk cId="2102715880" sldId="274"/>
            <ac:spMk id="11" creationId="{C08E3D4C-8AFF-4DEE-BF50-D6E1F30D194A}"/>
          </ac:spMkLst>
        </pc:spChg>
      </pc:sldChg>
      <pc:sldChg chg="addSp delSp modSp add delAnim">
        <pc:chgData name="Marcia Moraes" userId="c9c67e8a-58e2-4733-9a1c-5d44fec4775b" providerId="ADAL" clId="{16014B97-B216-4CAC-89E3-90CCA4AC6E9B}" dt="2023-02-14T04:03:51.843" v="1841" actId="1076"/>
        <pc:sldMkLst>
          <pc:docMk/>
          <pc:sldMk cId="2252549324" sldId="275"/>
        </pc:sldMkLst>
        <pc:spChg chg="add del mod">
          <ac:chgData name="Marcia Moraes" userId="c9c67e8a-58e2-4733-9a1c-5d44fec4775b" providerId="ADAL" clId="{16014B97-B216-4CAC-89E3-90CCA4AC6E9B}" dt="2023-02-14T04:01:58.865" v="1812" actId="478"/>
          <ac:spMkLst>
            <pc:docMk/>
            <pc:sldMk cId="2252549324" sldId="275"/>
            <ac:spMk id="3" creationId="{D490CC23-E2D4-44A2-B287-BCF0CA66B24F}"/>
          </ac:spMkLst>
        </pc:spChg>
        <pc:spChg chg="del">
          <ac:chgData name="Marcia Moraes" userId="c9c67e8a-58e2-4733-9a1c-5d44fec4775b" providerId="ADAL" clId="{16014B97-B216-4CAC-89E3-90CCA4AC6E9B}" dt="2023-02-14T04:01:55.868" v="1811" actId="478"/>
          <ac:spMkLst>
            <pc:docMk/>
            <pc:sldMk cId="2252549324" sldId="275"/>
            <ac:spMk id="4" creationId="{FDD222BF-FB94-454B-93FB-45733357865B}"/>
          </ac:spMkLst>
        </pc:spChg>
        <pc:spChg chg="del">
          <ac:chgData name="Marcia Moraes" userId="c9c67e8a-58e2-4733-9a1c-5d44fec4775b" providerId="ADAL" clId="{16014B97-B216-4CAC-89E3-90CCA4AC6E9B}" dt="2023-02-14T04:02:00.425" v="1813" actId="478"/>
          <ac:spMkLst>
            <pc:docMk/>
            <pc:sldMk cId="2252549324" sldId="275"/>
            <ac:spMk id="5" creationId="{D78B1520-167C-964E-9CC5-6C9B2BA6AE74}"/>
          </ac:spMkLst>
        </pc:spChg>
        <pc:spChg chg="del">
          <ac:chgData name="Marcia Moraes" userId="c9c67e8a-58e2-4733-9a1c-5d44fec4775b" providerId="ADAL" clId="{16014B97-B216-4CAC-89E3-90CCA4AC6E9B}" dt="2023-02-14T04:02:04.647" v="1816" actId="478"/>
          <ac:spMkLst>
            <pc:docMk/>
            <pc:sldMk cId="2252549324" sldId="275"/>
            <ac:spMk id="7" creationId="{D6C74EDC-E764-45EF-A76E-F6928DCDBBFF}"/>
          </ac:spMkLst>
        </pc:spChg>
        <pc:spChg chg="del">
          <ac:chgData name="Marcia Moraes" userId="c9c67e8a-58e2-4733-9a1c-5d44fec4775b" providerId="ADAL" clId="{16014B97-B216-4CAC-89E3-90CCA4AC6E9B}" dt="2023-02-14T04:02:03.934" v="1815" actId="478"/>
          <ac:spMkLst>
            <pc:docMk/>
            <pc:sldMk cId="2252549324" sldId="275"/>
            <ac:spMk id="8" creationId="{C9B88157-E50F-4DDB-BB50-DF41E7D97076}"/>
          </ac:spMkLst>
        </pc:spChg>
        <pc:spChg chg="del">
          <ac:chgData name="Marcia Moraes" userId="c9c67e8a-58e2-4733-9a1c-5d44fec4775b" providerId="ADAL" clId="{16014B97-B216-4CAC-89E3-90CCA4AC6E9B}" dt="2023-02-14T04:02:05.390" v="1817" actId="478"/>
          <ac:spMkLst>
            <pc:docMk/>
            <pc:sldMk cId="2252549324" sldId="275"/>
            <ac:spMk id="9" creationId="{09FD1254-9B0F-4794-9AE1-D5146DFC196D}"/>
          </ac:spMkLst>
        </pc:spChg>
        <pc:spChg chg="del">
          <ac:chgData name="Marcia Moraes" userId="c9c67e8a-58e2-4733-9a1c-5d44fec4775b" providerId="ADAL" clId="{16014B97-B216-4CAC-89E3-90CCA4AC6E9B}" dt="2023-02-14T04:02:06.534" v="1818" actId="478"/>
          <ac:spMkLst>
            <pc:docMk/>
            <pc:sldMk cId="2252549324" sldId="275"/>
            <ac:spMk id="10" creationId="{9EC77D0F-93BF-4B76-B42C-365205636665}"/>
          </ac:spMkLst>
        </pc:spChg>
        <pc:spChg chg="add del mod">
          <ac:chgData name="Marcia Moraes" userId="c9c67e8a-58e2-4733-9a1c-5d44fec4775b" providerId="ADAL" clId="{16014B97-B216-4CAC-89E3-90CCA4AC6E9B}" dt="2023-02-14T04:02:02.374" v="1814" actId="478"/>
          <ac:spMkLst>
            <pc:docMk/>
            <pc:sldMk cId="2252549324" sldId="275"/>
            <ac:spMk id="12" creationId="{E03C993F-D31B-4A18-BA77-7468F01D849E}"/>
          </ac:spMkLst>
        </pc:spChg>
        <pc:spChg chg="add mod">
          <ac:chgData name="Marcia Moraes" userId="c9c67e8a-58e2-4733-9a1c-5d44fec4775b" providerId="ADAL" clId="{16014B97-B216-4CAC-89E3-90CCA4AC6E9B}" dt="2023-02-14T04:02:54.233" v="1828" actId="14100"/>
          <ac:spMkLst>
            <pc:docMk/>
            <pc:sldMk cId="2252549324" sldId="275"/>
            <ac:spMk id="13" creationId="{200898ED-44C6-4B04-A0D2-1746C93AC00E}"/>
          </ac:spMkLst>
        </pc:spChg>
        <pc:spChg chg="add mod">
          <ac:chgData name="Marcia Moraes" userId="c9c67e8a-58e2-4733-9a1c-5d44fec4775b" providerId="ADAL" clId="{16014B97-B216-4CAC-89E3-90CCA4AC6E9B}" dt="2023-02-14T04:03:51.843" v="1841" actId="1076"/>
          <ac:spMkLst>
            <pc:docMk/>
            <pc:sldMk cId="2252549324" sldId="275"/>
            <ac:spMk id="14" creationId="{80250348-80F8-4E66-BFE4-789DCA5749D2}"/>
          </ac:spMkLst>
        </pc:spChg>
        <pc:graphicFrameChg chg="del">
          <ac:chgData name="Marcia Moraes" userId="c9c67e8a-58e2-4733-9a1c-5d44fec4775b" providerId="ADAL" clId="{16014B97-B216-4CAC-89E3-90CCA4AC6E9B}" dt="2023-02-14T04:02:10.174" v="1819" actId="478"/>
          <ac:graphicFrameMkLst>
            <pc:docMk/>
            <pc:sldMk cId="2252549324" sldId="275"/>
            <ac:graphicFrameMk id="6" creationId="{05BBB211-AFA6-407F-803F-D27EDEB7098D}"/>
          </ac:graphicFrameMkLst>
        </pc:graphicFrameChg>
        <pc:cxnChg chg="add mod">
          <ac:chgData name="Marcia Moraes" userId="c9c67e8a-58e2-4733-9a1c-5d44fec4775b" providerId="ADAL" clId="{16014B97-B216-4CAC-89E3-90CCA4AC6E9B}" dt="2023-02-14T04:03:32.566" v="1835" actId="13822"/>
          <ac:cxnSpMkLst>
            <pc:docMk/>
            <pc:sldMk cId="2252549324" sldId="275"/>
            <ac:cxnSpMk id="16" creationId="{C1424AE0-4B78-4A45-8CE4-3576C494F446}"/>
          </ac:cxnSpMkLst>
        </pc:cxnChg>
        <pc:cxnChg chg="add mod">
          <ac:chgData name="Marcia Moraes" userId="c9c67e8a-58e2-4733-9a1c-5d44fec4775b" providerId="ADAL" clId="{16014B97-B216-4CAC-89E3-90CCA4AC6E9B}" dt="2023-02-14T04:03:40.775" v="1837" actId="13822"/>
          <ac:cxnSpMkLst>
            <pc:docMk/>
            <pc:sldMk cId="2252549324" sldId="275"/>
            <ac:cxnSpMk id="18" creationId="{A7BB747B-193A-4472-B5FD-3053B4C74415}"/>
          </ac:cxnSpMkLst>
        </pc:cxnChg>
        <pc:cxnChg chg="add mod">
          <ac:chgData name="Marcia Moraes" userId="c9c67e8a-58e2-4733-9a1c-5d44fec4775b" providerId="ADAL" clId="{16014B97-B216-4CAC-89E3-90CCA4AC6E9B}" dt="2023-02-14T04:03:48.645" v="1840" actId="13822"/>
          <ac:cxnSpMkLst>
            <pc:docMk/>
            <pc:sldMk cId="2252549324" sldId="275"/>
            <ac:cxnSpMk id="20" creationId="{60FB3F64-6D79-4A32-8108-9327F0CB234C}"/>
          </ac:cxnSpMkLst>
        </pc:cxnChg>
      </pc:sldChg>
      <pc:sldChg chg="addSp delSp modSp add ord delAnim">
        <pc:chgData name="Marcia Moraes" userId="c9c67e8a-58e2-4733-9a1c-5d44fec4775b" providerId="ADAL" clId="{16014B97-B216-4CAC-89E3-90CCA4AC6E9B}" dt="2023-02-14T04:13:30.981" v="1934" actId="20577"/>
        <pc:sldMkLst>
          <pc:docMk/>
          <pc:sldMk cId="3821366211" sldId="276"/>
        </pc:sldMkLst>
        <pc:spChg chg="add mod">
          <ac:chgData name="Marcia Moraes" userId="c9c67e8a-58e2-4733-9a1c-5d44fec4775b" providerId="ADAL" clId="{16014B97-B216-4CAC-89E3-90CCA4AC6E9B}" dt="2023-02-14T04:11:23.816" v="1920" actId="1076"/>
          <ac:spMkLst>
            <pc:docMk/>
            <pc:sldMk cId="3821366211" sldId="276"/>
            <ac:spMk id="2" creationId="{9CD53BE7-BE29-4C75-A259-53542A827174}"/>
          </ac:spMkLst>
        </pc:spChg>
        <pc:spChg chg="mod">
          <ac:chgData name="Marcia Moraes" userId="c9c67e8a-58e2-4733-9a1c-5d44fec4775b" providerId="ADAL" clId="{16014B97-B216-4CAC-89E3-90CCA4AC6E9B}" dt="2023-02-14T04:13:30.981" v="1934" actId="20577"/>
          <ac:spMkLst>
            <pc:docMk/>
            <pc:sldMk cId="3821366211" sldId="276"/>
            <ac:spMk id="4" creationId="{FDD222BF-FB94-454B-93FB-45733357865B}"/>
          </ac:spMkLst>
        </pc:spChg>
        <pc:spChg chg="del">
          <ac:chgData name="Marcia Moraes" userId="c9c67e8a-58e2-4733-9a1c-5d44fec4775b" providerId="ADAL" clId="{16014B97-B216-4CAC-89E3-90CCA4AC6E9B}" dt="2023-02-14T04:09:05.193" v="1844" actId="478"/>
          <ac:spMkLst>
            <pc:docMk/>
            <pc:sldMk cId="3821366211" sldId="276"/>
            <ac:spMk id="8" creationId="{7E079252-98E9-449D-BCC2-7F7FC3A3F6EA}"/>
          </ac:spMkLst>
        </pc:spChg>
        <pc:spChg chg="del">
          <ac:chgData name="Marcia Moraes" userId="c9c67e8a-58e2-4733-9a1c-5d44fec4775b" providerId="ADAL" clId="{16014B97-B216-4CAC-89E3-90CCA4AC6E9B}" dt="2023-02-14T04:09:06.550" v="1845" actId="478"/>
          <ac:spMkLst>
            <pc:docMk/>
            <pc:sldMk cId="3821366211" sldId="276"/>
            <ac:spMk id="9" creationId="{606EAACD-E6A8-4530-9A0E-DFF88855B6F6}"/>
          </ac:spMkLst>
        </pc:spChg>
        <pc:spChg chg="del">
          <ac:chgData name="Marcia Moraes" userId="c9c67e8a-58e2-4733-9a1c-5d44fec4775b" providerId="ADAL" clId="{16014B97-B216-4CAC-89E3-90CCA4AC6E9B}" dt="2023-02-14T04:09:07.676" v="1846" actId="478"/>
          <ac:spMkLst>
            <pc:docMk/>
            <pc:sldMk cId="3821366211" sldId="276"/>
            <ac:spMk id="10" creationId="{378BFEFD-4EEB-48D6-BDB7-9EFC6EF029D6}"/>
          </ac:spMkLst>
        </pc:spChg>
        <pc:spChg chg="del">
          <ac:chgData name="Marcia Moraes" userId="c9c67e8a-58e2-4733-9a1c-5d44fec4775b" providerId="ADAL" clId="{16014B97-B216-4CAC-89E3-90CCA4AC6E9B}" dt="2023-02-14T04:09:09.207" v="1847" actId="478"/>
          <ac:spMkLst>
            <pc:docMk/>
            <pc:sldMk cId="3821366211" sldId="276"/>
            <ac:spMk id="11" creationId="{C08E3D4C-8AFF-4DEE-BF50-D6E1F30D194A}"/>
          </ac:spMkLst>
        </pc:spChg>
        <pc:graphicFrameChg chg="mod modGraphic">
          <ac:chgData name="Marcia Moraes" userId="c9c67e8a-58e2-4733-9a1c-5d44fec4775b" providerId="ADAL" clId="{16014B97-B216-4CAC-89E3-90CCA4AC6E9B}" dt="2023-02-14T04:10:34.512" v="1917" actId="1076"/>
          <ac:graphicFrameMkLst>
            <pc:docMk/>
            <pc:sldMk cId="3821366211" sldId="276"/>
            <ac:graphicFrameMk id="7" creationId="{CE4DB644-20DB-4B0D-882F-9A7813569E8B}"/>
          </ac:graphicFrameMkLst>
        </pc:graphicFrameChg>
        <pc:graphicFrameChg chg="add mod">
          <ac:chgData name="Marcia Moraes" userId="c9c67e8a-58e2-4733-9a1c-5d44fec4775b" providerId="ADAL" clId="{16014B97-B216-4CAC-89E3-90CCA4AC6E9B}" dt="2023-02-14T04:10:38.492" v="1918" actId="1076"/>
          <ac:graphicFrameMkLst>
            <pc:docMk/>
            <pc:sldMk cId="3821366211" sldId="276"/>
            <ac:graphicFrameMk id="12" creationId="{7BB98CF2-29AB-40E1-9C04-39D24EC37E18}"/>
          </ac:graphicFrameMkLst>
        </pc:graphicFrameChg>
        <pc:cxnChg chg="add mod">
          <ac:chgData name="Marcia Moraes" userId="c9c67e8a-58e2-4733-9a1c-5d44fec4775b" providerId="ADAL" clId="{16014B97-B216-4CAC-89E3-90CCA4AC6E9B}" dt="2023-02-14T04:11:33.745" v="1923" actId="13822"/>
          <ac:cxnSpMkLst>
            <pc:docMk/>
            <pc:sldMk cId="3821366211" sldId="276"/>
            <ac:cxnSpMk id="5" creationId="{D2B0B805-66E4-4B9F-ACC2-1A91D853778C}"/>
          </ac:cxnSpMkLst>
        </pc:cxnChg>
      </pc:sldChg>
      <pc:sldChg chg="addSp delSp modSp add ord delAnim">
        <pc:chgData name="Marcia Moraes" userId="c9c67e8a-58e2-4733-9a1c-5d44fec4775b" providerId="ADAL" clId="{16014B97-B216-4CAC-89E3-90CCA4AC6E9B}" dt="2023-02-14T04:27:00.302" v="2004" actId="14100"/>
        <pc:sldMkLst>
          <pc:docMk/>
          <pc:sldMk cId="2326691787" sldId="277"/>
        </pc:sldMkLst>
        <pc:spChg chg="mod">
          <ac:chgData name="Marcia Moraes" userId="c9c67e8a-58e2-4733-9a1c-5d44fec4775b" providerId="ADAL" clId="{16014B97-B216-4CAC-89E3-90CCA4AC6E9B}" dt="2023-02-14T04:21:07.553" v="1948" actId="20577"/>
          <ac:spMkLst>
            <pc:docMk/>
            <pc:sldMk cId="2326691787" sldId="277"/>
            <ac:spMk id="4" creationId="{FDD222BF-FB94-454B-93FB-45733357865B}"/>
          </ac:spMkLst>
        </pc:spChg>
        <pc:spChg chg="del">
          <ac:chgData name="Marcia Moraes" userId="c9c67e8a-58e2-4733-9a1c-5d44fec4775b" providerId="ADAL" clId="{16014B97-B216-4CAC-89E3-90CCA4AC6E9B}" dt="2023-02-14T04:24:04.955" v="1991" actId="478"/>
          <ac:spMkLst>
            <pc:docMk/>
            <pc:sldMk cId="2326691787" sldId="277"/>
            <ac:spMk id="8" creationId="{7E079252-98E9-449D-BCC2-7F7FC3A3F6EA}"/>
          </ac:spMkLst>
        </pc:spChg>
        <pc:spChg chg="del">
          <ac:chgData name="Marcia Moraes" userId="c9c67e8a-58e2-4733-9a1c-5d44fec4775b" providerId="ADAL" clId="{16014B97-B216-4CAC-89E3-90CCA4AC6E9B}" dt="2023-02-14T04:24:07.977" v="1992" actId="478"/>
          <ac:spMkLst>
            <pc:docMk/>
            <pc:sldMk cId="2326691787" sldId="277"/>
            <ac:spMk id="9" creationId="{606EAACD-E6A8-4530-9A0E-DFF88855B6F6}"/>
          </ac:spMkLst>
        </pc:spChg>
        <pc:spChg chg="del">
          <ac:chgData name="Marcia Moraes" userId="c9c67e8a-58e2-4733-9a1c-5d44fec4775b" providerId="ADAL" clId="{16014B97-B216-4CAC-89E3-90CCA4AC6E9B}" dt="2023-02-14T04:24:02.173" v="1990" actId="478"/>
          <ac:spMkLst>
            <pc:docMk/>
            <pc:sldMk cId="2326691787" sldId="277"/>
            <ac:spMk id="10" creationId="{378BFEFD-4EEB-48D6-BDB7-9EFC6EF029D6}"/>
          </ac:spMkLst>
        </pc:spChg>
        <pc:spChg chg="del">
          <ac:chgData name="Marcia Moraes" userId="c9c67e8a-58e2-4733-9a1c-5d44fec4775b" providerId="ADAL" clId="{16014B97-B216-4CAC-89E3-90CCA4AC6E9B}" dt="2023-02-14T04:24:11.037" v="1993" actId="478"/>
          <ac:spMkLst>
            <pc:docMk/>
            <pc:sldMk cId="2326691787" sldId="277"/>
            <ac:spMk id="11" creationId="{C08E3D4C-8AFF-4DEE-BF50-D6E1F30D194A}"/>
          </ac:spMkLst>
        </pc:spChg>
        <pc:spChg chg="add">
          <ac:chgData name="Marcia Moraes" userId="c9c67e8a-58e2-4733-9a1c-5d44fec4775b" providerId="ADAL" clId="{16014B97-B216-4CAC-89E3-90CCA4AC6E9B}" dt="2023-02-14T04:24:49.023" v="1995"/>
          <ac:spMkLst>
            <pc:docMk/>
            <pc:sldMk cId="2326691787" sldId="277"/>
            <ac:spMk id="13" creationId="{02FB55E3-15B0-4385-A3E6-984711AAD486}"/>
          </ac:spMkLst>
        </pc:spChg>
        <pc:graphicFrameChg chg="mod modGraphic">
          <ac:chgData name="Marcia Moraes" userId="c9c67e8a-58e2-4733-9a1c-5d44fec4775b" providerId="ADAL" clId="{16014B97-B216-4CAC-89E3-90CCA4AC6E9B}" dt="2023-02-14T04:25:11.204" v="1997" actId="1076"/>
          <ac:graphicFrameMkLst>
            <pc:docMk/>
            <pc:sldMk cId="2326691787" sldId="277"/>
            <ac:graphicFrameMk id="7" creationId="{CE4DB644-20DB-4B0D-882F-9A7813569E8B}"/>
          </ac:graphicFrameMkLst>
        </pc:graphicFrameChg>
        <pc:graphicFrameChg chg="add mod">
          <ac:chgData name="Marcia Moraes" userId="c9c67e8a-58e2-4733-9a1c-5d44fec4775b" providerId="ADAL" clId="{16014B97-B216-4CAC-89E3-90CCA4AC6E9B}" dt="2023-02-14T04:25:19.514" v="1998" actId="1076"/>
          <ac:graphicFrameMkLst>
            <pc:docMk/>
            <pc:sldMk cId="2326691787" sldId="277"/>
            <ac:graphicFrameMk id="12" creationId="{96C3C022-F384-4970-88F9-FC5C4D892603}"/>
          </ac:graphicFrameMkLst>
        </pc:graphicFrameChg>
        <pc:graphicFrameChg chg="add">
          <ac:chgData name="Marcia Moraes" userId="c9c67e8a-58e2-4733-9a1c-5d44fec4775b" providerId="ADAL" clId="{16014B97-B216-4CAC-89E3-90CCA4AC6E9B}" dt="2023-02-14T04:24:55.540" v="1996"/>
          <ac:graphicFrameMkLst>
            <pc:docMk/>
            <pc:sldMk cId="2326691787" sldId="277"/>
            <ac:graphicFrameMk id="15" creationId="{7083BECE-47AD-4E4C-9A13-F5A3E5352DC8}"/>
          </ac:graphicFrameMkLst>
        </pc:graphicFrameChg>
        <pc:cxnChg chg="add mod">
          <ac:chgData name="Marcia Moraes" userId="c9c67e8a-58e2-4733-9a1c-5d44fec4775b" providerId="ADAL" clId="{16014B97-B216-4CAC-89E3-90CCA4AC6E9B}" dt="2023-02-14T04:26:57.280" v="2003" actId="14100"/>
          <ac:cxnSpMkLst>
            <pc:docMk/>
            <pc:sldMk cId="2326691787" sldId="277"/>
            <ac:cxnSpMk id="3" creationId="{52FAABBD-5961-4468-99EF-A840CB4C9D1A}"/>
          </ac:cxnSpMkLst>
        </pc:cxnChg>
        <pc:cxnChg chg="add mod">
          <ac:chgData name="Marcia Moraes" userId="c9c67e8a-58e2-4733-9a1c-5d44fec4775b" providerId="ADAL" clId="{16014B97-B216-4CAC-89E3-90CCA4AC6E9B}" dt="2023-02-14T04:27:00.302" v="2004" actId="14100"/>
          <ac:cxnSpMkLst>
            <pc:docMk/>
            <pc:sldMk cId="2326691787" sldId="277"/>
            <ac:cxnSpMk id="6" creationId="{C91A5C70-0A5C-4DDC-8944-FAD2A0221B23}"/>
          </ac:cxnSpMkLst>
        </pc:cxnChg>
        <pc:cxnChg chg="add">
          <ac:chgData name="Marcia Moraes" userId="c9c67e8a-58e2-4733-9a1c-5d44fec4775b" providerId="ADAL" clId="{16014B97-B216-4CAC-89E3-90CCA4AC6E9B}" dt="2023-02-14T04:24:49.023" v="1995"/>
          <ac:cxnSpMkLst>
            <pc:docMk/>
            <pc:sldMk cId="2326691787" sldId="277"/>
            <ac:cxnSpMk id="14" creationId="{CB156D58-B0A9-4A66-B149-C03062372F27}"/>
          </ac:cxnSpMkLst>
        </pc:cxnChg>
      </pc:sldChg>
      <pc:sldChg chg="addSp delSp modSp add">
        <pc:chgData name="Marcia Moraes" userId="c9c67e8a-58e2-4733-9a1c-5d44fec4775b" providerId="ADAL" clId="{16014B97-B216-4CAC-89E3-90CCA4AC6E9B}" dt="2023-02-14T04:46:12.453" v="2094" actId="1076"/>
        <pc:sldMkLst>
          <pc:docMk/>
          <pc:sldMk cId="4024078322" sldId="278"/>
        </pc:sldMkLst>
        <pc:spChg chg="del">
          <ac:chgData name="Marcia Moraes" userId="c9c67e8a-58e2-4733-9a1c-5d44fec4775b" providerId="ADAL" clId="{16014B97-B216-4CAC-89E3-90CCA4AC6E9B}" dt="2023-02-14T04:35:41.429" v="2006" actId="478"/>
          <ac:spMkLst>
            <pc:docMk/>
            <pc:sldMk cId="4024078322" sldId="278"/>
            <ac:spMk id="4" creationId="{FDD222BF-FB94-454B-93FB-45733357865B}"/>
          </ac:spMkLst>
        </pc:spChg>
        <pc:spChg chg="add del mod">
          <ac:chgData name="Marcia Moraes" userId="c9c67e8a-58e2-4733-9a1c-5d44fec4775b" providerId="ADAL" clId="{16014B97-B216-4CAC-89E3-90CCA4AC6E9B}" dt="2023-02-14T04:35:44.332" v="2009" actId="478"/>
          <ac:spMkLst>
            <pc:docMk/>
            <pc:sldMk cId="4024078322" sldId="278"/>
            <ac:spMk id="5" creationId="{88EE97B5-8048-49E8-84C9-7D518CED36FB}"/>
          </ac:spMkLst>
        </pc:spChg>
        <pc:spChg chg="add mod">
          <ac:chgData name="Marcia Moraes" userId="c9c67e8a-58e2-4733-9a1c-5d44fec4775b" providerId="ADAL" clId="{16014B97-B216-4CAC-89E3-90CCA4AC6E9B}" dt="2023-02-14T04:46:12.453" v="2094" actId="1076"/>
          <ac:spMkLst>
            <pc:docMk/>
            <pc:sldMk cId="4024078322" sldId="278"/>
            <ac:spMk id="8" creationId="{A48199D7-B831-47D9-ACC7-2C64475F7692}"/>
          </ac:spMkLst>
        </pc:spChg>
        <pc:spChg chg="del">
          <ac:chgData name="Marcia Moraes" userId="c9c67e8a-58e2-4733-9a1c-5d44fec4775b" providerId="ADAL" clId="{16014B97-B216-4CAC-89E3-90CCA4AC6E9B}" dt="2023-02-14T04:35:52.981" v="2015" actId="478"/>
          <ac:spMkLst>
            <pc:docMk/>
            <pc:sldMk cId="4024078322" sldId="278"/>
            <ac:spMk id="13" creationId="{02FB55E3-15B0-4385-A3E6-984711AAD486}"/>
          </ac:spMkLst>
        </pc:spChg>
        <pc:spChg chg="add mod">
          <ac:chgData name="Marcia Moraes" userId="c9c67e8a-58e2-4733-9a1c-5d44fec4775b" providerId="ADAL" clId="{16014B97-B216-4CAC-89E3-90CCA4AC6E9B}" dt="2023-02-14T04:46:07.161" v="2093" actId="20577"/>
          <ac:spMkLst>
            <pc:docMk/>
            <pc:sldMk cId="4024078322" sldId="278"/>
            <ac:spMk id="16" creationId="{EFEA94E3-773A-47FA-B0C5-074750B13D06}"/>
          </ac:spMkLst>
        </pc:spChg>
        <pc:graphicFrameChg chg="del">
          <ac:chgData name="Marcia Moraes" userId="c9c67e8a-58e2-4733-9a1c-5d44fec4775b" providerId="ADAL" clId="{16014B97-B216-4CAC-89E3-90CCA4AC6E9B}" dt="2023-02-14T04:35:46.949" v="2011" actId="478"/>
          <ac:graphicFrameMkLst>
            <pc:docMk/>
            <pc:sldMk cId="4024078322" sldId="278"/>
            <ac:graphicFrameMk id="7" creationId="{CE4DB644-20DB-4B0D-882F-9A7813569E8B}"/>
          </ac:graphicFrameMkLst>
        </pc:graphicFrameChg>
        <pc:graphicFrameChg chg="del">
          <ac:chgData name="Marcia Moraes" userId="c9c67e8a-58e2-4733-9a1c-5d44fec4775b" providerId="ADAL" clId="{16014B97-B216-4CAC-89E3-90CCA4AC6E9B}" dt="2023-02-14T04:35:51.198" v="2013" actId="478"/>
          <ac:graphicFrameMkLst>
            <pc:docMk/>
            <pc:sldMk cId="4024078322" sldId="278"/>
            <ac:graphicFrameMk id="12" creationId="{96C3C022-F384-4970-88F9-FC5C4D892603}"/>
          </ac:graphicFrameMkLst>
        </pc:graphicFrameChg>
        <pc:graphicFrameChg chg="del">
          <ac:chgData name="Marcia Moraes" userId="c9c67e8a-58e2-4733-9a1c-5d44fec4775b" providerId="ADAL" clId="{16014B97-B216-4CAC-89E3-90CCA4AC6E9B}" dt="2023-02-14T04:35:42.962" v="2007" actId="478"/>
          <ac:graphicFrameMkLst>
            <pc:docMk/>
            <pc:sldMk cId="4024078322" sldId="278"/>
            <ac:graphicFrameMk id="15" creationId="{7083BECE-47AD-4E4C-9A13-F5A3E5352DC8}"/>
          </ac:graphicFrameMkLst>
        </pc:graphicFrameChg>
        <pc:cxnChg chg="del mod">
          <ac:chgData name="Marcia Moraes" userId="c9c67e8a-58e2-4733-9a1c-5d44fec4775b" providerId="ADAL" clId="{16014B97-B216-4CAC-89E3-90CCA4AC6E9B}" dt="2023-02-14T04:35:49.006" v="2012" actId="478"/>
          <ac:cxnSpMkLst>
            <pc:docMk/>
            <pc:sldMk cId="4024078322" sldId="278"/>
            <ac:cxnSpMk id="3" creationId="{52FAABBD-5961-4468-99EF-A840CB4C9D1A}"/>
          </ac:cxnSpMkLst>
        </pc:cxnChg>
        <pc:cxnChg chg="del">
          <ac:chgData name="Marcia Moraes" userId="c9c67e8a-58e2-4733-9a1c-5d44fec4775b" providerId="ADAL" clId="{16014B97-B216-4CAC-89E3-90CCA4AC6E9B}" dt="2023-02-14T04:35:45.495" v="2010" actId="478"/>
          <ac:cxnSpMkLst>
            <pc:docMk/>
            <pc:sldMk cId="4024078322" sldId="278"/>
            <ac:cxnSpMk id="6" creationId="{C91A5C70-0A5C-4DDC-8944-FAD2A0221B23}"/>
          </ac:cxnSpMkLst>
        </pc:cxnChg>
        <pc:cxnChg chg="del mod">
          <ac:chgData name="Marcia Moraes" userId="c9c67e8a-58e2-4733-9a1c-5d44fec4775b" providerId="ADAL" clId="{16014B97-B216-4CAC-89E3-90CCA4AC6E9B}" dt="2023-02-14T04:35:52.325" v="2014" actId="478"/>
          <ac:cxnSpMkLst>
            <pc:docMk/>
            <pc:sldMk cId="4024078322" sldId="278"/>
            <ac:cxnSpMk id="14" creationId="{CB156D58-B0A9-4A66-B149-C03062372F27}"/>
          </ac:cxnSpMkLst>
        </pc:cxnChg>
      </pc:sldChg>
      <pc:sldChg chg="delSp modSp delAnim">
        <pc:chgData name="Marcia Moraes" userId="c9c67e8a-58e2-4733-9a1c-5d44fec4775b" providerId="ADAL" clId="{16014B97-B216-4CAC-89E3-90CCA4AC6E9B}" dt="2023-02-14T04:55:40.879" v="2416" actId="478"/>
        <pc:sldMkLst>
          <pc:docMk/>
          <pc:sldMk cId="4277751543" sldId="279"/>
        </pc:sldMkLst>
        <pc:spChg chg="mod">
          <ac:chgData name="Marcia Moraes" userId="c9c67e8a-58e2-4733-9a1c-5d44fec4775b" providerId="ADAL" clId="{16014B97-B216-4CAC-89E3-90CCA4AC6E9B}" dt="2023-02-14T04:55:36.680" v="2415" actId="20577"/>
          <ac:spMkLst>
            <pc:docMk/>
            <pc:sldMk cId="4277751543" sldId="279"/>
            <ac:spMk id="2" creationId="{C967F022-B04E-49D2-9054-DF4514378B66}"/>
          </ac:spMkLst>
        </pc:spChg>
        <pc:spChg chg="del">
          <ac:chgData name="Marcia Moraes" userId="c9c67e8a-58e2-4733-9a1c-5d44fec4775b" providerId="ADAL" clId="{16014B97-B216-4CAC-89E3-90CCA4AC6E9B}" dt="2023-02-14T04:55:40.879" v="2416" actId="478"/>
          <ac:spMkLst>
            <pc:docMk/>
            <pc:sldMk cId="4277751543" sldId="279"/>
            <ac:spMk id="6" creationId="{5CB8A5A5-0C8D-4DF6-84A2-1FA199629395}"/>
          </ac:spMkLst>
        </pc:spChg>
      </pc:sldChg>
      <pc:sldMasterChg chg="modSldLayout">
        <pc:chgData name="Marcia Moraes" userId="c9c67e8a-58e2-4733-9a1c-5d44fec4775b" providerId="ADAL" clId="{16014B97-B216-4CAC-89E3-90CCA4AC6E9B}" dt="2023-02-14T04:57:58.851" v="2478" actId="14100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16014B97-B216-4CAC-89E3-90CCA4AC6E9B}" dt="2023-02-14T04:57:58.851" v="2478" actId="14100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16014B97-B216-4CAC-89E3-90CCA4AC6E9B}" dt="2023-02-14T02:19:32.878" v="25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16014B97-B216-4CAC-89E3-90CCA4AC6E9B}" dt="2023-02-14T04:57:58.851" v="2478" actId="14100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16014B97-B216-4CAC-89E3-90CCA4AC6E9B}" dt="2023-02-14T02:19:29.950" v="24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0500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39" y="6533879"/>
            <a:ext cx="3065627" cy="685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64734" y="7080488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30543" y="7376777"/>
            <a:ext cx="3556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Marcia Moraes(Marcia.Moraes@colostate.edu) and Albert Lionelle (albert.lionelle@colostate.edu)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Classes, Objects, and Composition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-1366"/>
            <a:ext cx="12561453" cy="1846659"/>
          </a:xfrm>
        </p:spPr>
        <p:txBody>
          <a:bodyPr/>
          <a:lstStyle/>
          <a:p>
            <a:r>
              <a:rPr lang="en-US" dirty="0"/>
              <a:t>Class Library is composed by instances of Class Book – UML Composition link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DB644-20DB-4B0D-882F-9A7813569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99723"/>
              </p:ext>
            </p:extLst>
          </p:nvPr>
        </p:nvGraphicFramePr>
        <p:xfrm>
          <a:off x="7756677" y="2097323"/>
          <a:ext cx="5937551" cy="447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37551">
                  <a:extLst>
                    <a:ext uri="{9D8B030D-6E8A-4147-A177-3AD203B41FA5}">
                      <a16:colId xmlns:a16="http://schemas.microsoft.com/office/drawing/2014/main" val="4050043279"/>
                    </a:ext>
                  </a:extLst>
                </a:gridCol>
              </a:tblGrid>
              <a:tr h="521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title: String</a:t>
                      </a:r>
                    </a:p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author: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Book()</a:t>
                      </a:r>
                    </a:p>
                    <a:p>
                      <a:pPr algn="l"/>
                      <a:r>
                        <a:rPr lang="en-US" dirty="0"/>
                        <a:t>+ Book (title: String, author: String)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setTitle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title:String</a:t>
                      </a:r>
                      <a:r>
                        <a:rPr lang="en-US" dirty="0"/>
                        <a:t>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setAuthor</a:t>
                      </a:r>
                      <a:r>
                        <a:rPr lang="en-US" dirty="0"/>
                        <a:t>(author: String):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getTitle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getAuthor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4435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B98CF2-29AB-40E1-9C04-39D24EC37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94916"/>
              </p:ext>
            </p:extLst>
          </p:nvPr>
        </p:nvGraphicFramePr>
        <p:xfrm>
          <a:off x="134259" y="2059253"/>
          <a:ext cx="5926665" cy="48795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6665">
                  <a:extLst>
                    <a:ext uri="{9D8B030D-6E8A-4147-A177-3AD203B41FA5}">
                      <a16:colId xmlns:a16="http://schemas.microsoft.com/office/drawing/2014/main" val="4050043279"/>
                    </a:ext>
                  </a:extLst>
                </a:gridCol>
              </a:tblGrid>
              <a:tr h="211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name: String</a:t>
                      </a:r>
                    </a:p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book1, book2, book3: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Library (name: String)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name:String</a:t>
                      </a:r>
                      <a:r>
                        <a:rPr lang="en-US" dirty="0"/>
                        <a:t>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addBook</a:t>
                      </a:r>
                      <a:r>
                        <a:rPr lang="en-US" dirty="0"/>
                        <a:t>(book: Book):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getBook1(): Book</a:t>
                      </a:r>
                    </a:p>
                    <a:p>
                      <a:pPr algn="l"/>
                      <a:r>
                        <a:rPr lang="en-US" dirty="0"/>
                        <a:t>+ getBook2(): Book</a:t>
                      </a:r>
                    </a:p>
                    <a:p>
                      <a:pPr algn="l"/>
                      <a:r>
                        <a:rPr lang="en-US" dirty="0"/>
                        <a:t>+ getBook3(): Book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44353"/>
                  </a:ext>
                </a:extLst>
              </a:tr>
            </a:tbl>
          </a:graphicData>
        </a:graphic>
      </p:graphicFrame>
      <p:sp>
        <p:nvSpPr>
          <p:cNvPr id="2" name="Flowchart: Sort 1">
            <a:extLst>
              <a:ext uri="{FF2B5EF4-FFF2-40B4-BE49-F238E27FC236}">
                <a16:creationId xmlns:a16="http://schemas.microsoft.com/office/drawing/2014/main" id="{9CD53BE7-BE29-4C75-A259-53542A827174}"/>
              </a:ext>
            </a:extLst>
          </p:cNvPr>
          <p:cNvSpPr/>
          <p:nvPr/>
        </p:nvSpPr>
        <p:spPr>
          <a:xfrm>
            <a:off x="6060924" y="4333283"/>
            <a:ext cx="699105" cy="337457"/>
          </a:xfrm>
          <a:prstGeom prst="flowChartSor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B0B805-66E4-4B9F-ACC2-1A91D853778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60029" y="4499018"/>
            <a:ext cx="996648" cy="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6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AppLibrary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DB644-20DB-4B0D-882F-9A7813569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39247"/>
              </p:ext>
            </p:extLst>
          </p:nvPr>
        </p:nvGraphicFramePr>
        <p:xfrm>
          <a:off x="7756677" y="321261"/>
          <a:ext cx="5937551" cy="1530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37551">
                  <a:extLst>
                    <a:ext uri="{9D8B030D-6E8A-4147-A177-3AD203B41FA5}">
                      <a16:colId xmlns:a16="http://schemas.microsoft.com/office/drawing/2014/main" val="405004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AppLibrary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main(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[]:String):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4435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C3C022-F384-4970-88F9-FC5C4D89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92796"/>
              </p:ext>
            </p:extLst>
          </p:nvPr>
        </p:nvGraphicFramePr>
        <p:xfrm>
          <a:off x="7756677" y="2608951"/>
          <a:ext cx="5937551" cy="447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37551">
                  <a:extLst>
                    <a:ext uri="{9D8B030D-6E8A-4147-A177-3AD203B41FA5}">
                      <a16:colId xmlns:a16="http://schemas.microsoft.com/office/drawing/2014/main" val="4050043279"/>
                    </a:ext>
                  </a:extLst>
                </a:gridCol>
              </a:tblGrid>
              <a:tr h="521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title: String</a:t>
                      </a:r>
                    </a:p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author: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Book()</a:t>
                      </a:r>
                    </a:p>
                    <a:p>
                      <a:pPr algn="l"/>
                      <a:r>
                        <a:rPr lang="en-US" dirty="0"/>
                        <a:t>+ Book (title: String, author: String)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setTitle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title:String</a:t>
                      </a:r>
                      <a:r>
                        <a:rPr lang="en-US" dirty="0"/>
                        <a:t>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setAuthor</a:t>
                      </a:r>
                      <a:r>
                        <a:rPr lang="en-US" dirty="0"/>
                        <a:t>(author: String):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getTitle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getAuthor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44353"/>
                  </a:ext>
                </a:extLst>
              </a:tr>
            </a:tbl>
          </a:graphicData>
        </a:graphic>
      </p:graphicFrame>
      <p:sp>
        <p:nvSpPr>
          <p:cNvPr id="13" name="Flowchart: Sort 12">
            <a:extLst>
              <a:ext uri="{FF2B5EF4-FFF2-40B4-BE49-F238E27FC236}">
                <a16:creationId xmlns:a16="http://schemas.microsoft.com/office/drawing/2014/main" id="{02FB55E3-15B0-4385-A3E6-984711AAD486}"/>
              </a:ext>
            </a:extLst>
          </p:cNvPr>
          <p:cNvSpPr/>
          <p:nvPr/>
        </p:nvSpPr>
        <p:spPr>
          <a:xfrm>
            <a:off x="6060924" y="4333283"/>
            <a:ext cx="699105" cy="337457"/>
          </a:xfrm>
          <a:prstGeom prst="flowChartSor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156D58-B0A9-4A66-B149-C03062372F2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760029" y="4499018"/>
            <a:ext cx="996648" cy="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83BECE-47AD-4E4C-9A13-F5A3E5352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31695"/>
              </p:ext>
            </p:extLst>
          </p:nvPr>
        </p:nvGraphicFramePr>
        <p:xfrm>
          <a:off x="134259" y="2059253"/>
          <a:ext cx="5926665" cy="48795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6665">
                  <a:extLst>
                    <a:ext uri="{9D8B030D-6E8A-4147-A177-3AD203B41FA5}">
                      <a16:colId xmlns:a16="http://schemas.microsoft.com/office/drawing/2014/main" val="4050043279"/>
                    </a:ext>
                  </a:extLst>
                </a:gridCol>
              </a:tblGrid>
              <a:tr h="211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name: String</a:t>
                      </a:r>
                    </a:p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book1, book2, book3: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Library (name: String)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name:String</a:t>
                      </a:r>
                      <a:r>
                        <a:rPr lang="en-US" dirty="0"/>
                        <a:t>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addBook</a:t>
                      </a:r>
                      <a:r>
                        <a:rPr lang="en-US" dirty="0"/>
                        <a:t>(book: Book):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getBook1(): Book</a:t>
                      </a:r>
                    </a:p>
                    <a:p>
                      <a:pPr algn="l"/>
                      <a:r>
                        <a:rPr lang="en-US" dirty="0"/>
                        <a:t>+ getBook2(): Book</a:t>
                      </a:r>
                    </a:p>
                    <a:p>
                      <a:pPr algn="l"/>
                      <a:r>
                        <a:rPr lang="en-US" dirty="0"/>
                        <a:t>+ getBook3(): Book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44353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FAABBD-5961-4468-99EF-A840CB4C9D1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725452" y="1851549"/>
            <a:ext cx="0" cy="757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1A5C70-0A5C-4DDC-8944-FAD2A0221B23}"/>
              </a:ext>
            </a:extLst>
          </p:cNvPr>
          <p:cNvCxnSpPr>
            <a:cxnSpLocks/>
          </p:cNvCxnSpPr>
          <p:nvPr/>
        </p:nvCxnSpPr>
        <p:spPr>
          <a:xfrm flipV="1">
            <a:off x="6060924" y="1463722"/>
            <a:ext cx="1695752" cy="952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9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A48199D7-B831-47D9-ACC7-2C64475F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314" y="3019609"/>
            <a:ext cx="690880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Library lib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Library(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"Library"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lib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b1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Book(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"Death on the Nile"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"Agatha Christie"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lib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.addBook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"Book added!"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"No more space in the library!"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lib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EFEA94E3-773A-47FA-B0C5-074750B1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89" y="540392"/>
            <a:ext cx="12561453" cy="1846659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AppLibrary</a:t>
            </a:r>
            <a:r>
              <a:rPr lang="en-US" dirty="0"/>
              <a:t> – Using previous classes as variables inside the main method</a:t>
            </a:r>
          </a:p>
        </p:txBody>
      </p:sp>
    </p:spTree>
    <p:extLst>
      <p:ext uri="{BB962C8B-B14F-4D97-AF65-F5344CB8AC3E}">
        <p14:creationId xmlns:p14="http://schemas.microsoft.com/office/powerpoint/2010/main" val="402407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4253-3485-7E49-B28E-BBC9B741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3894"/>
            <a:ext cx="12561453" cy="1015663"/>
          </a:xfrm>
        </p:spPr>
        <p:txBody>
          <a:bodyPr/>
          <a:lstStyle/>
          <a:p>
            <a:r>
              <a:rPr lang="en-US" dirty="0"/>
              <a:t>Classes have variables /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236A-D64B-F844-A73B-BE7DA02CC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73562"/>
            <a:ext cx="7601525" cy="6026137"/>
          </a:xfrm>
        </p:spPr>
        <p:txBody>
          <a:bodyPr/>
          <a:lstStyle/>
          <a:p>
            <a:r>
              <a:rPr lang="en-US" dirty="0"/>
              <a:t>Classes can have any number of variables and types in them</a:t>
            </a:r>
          </a:p>
          <a:p>
            <a:pPr lvl="1"/>
            <a:r>
              <a:rPr lang="en-US" dirty="0"/>
              <a:t>Variables in the class code block</a:t>
            </a:r>
          </a:p>
          <a:p>
            <a:pPr lvl="2"/>
            <a:r>
              <a:rPr lang="en-US" dirty="0"/>
              <a:t>May be static</a:t>
            </a:r>
          </a:p>
          <a:p>
            <a:pPr lvl="3"/>
            <a:r>
              <a:rPr lang="en-US" dirty="0"/>
              <a:t>Variable value is shared across all classes / the program</a:t>
            </a:r>
          </a:p>
          <a:p>
            <a:pPr lvl="2"/>
            <a:r>
              <a:rPr lang="en-US" dirty="0"/>
              <a:t>May be instance (not-static)</a:t>
            </a:r>
          </a:p>
          <a:p>
            <a:pPr lvl="3"/>
            <a:r>
              <a:rPr lang="en-US" dirty="0"/>
              <a:t>Variable value is only set for every instance / object uniquely</a:t>
            </a:r>
          </a:p>
          <a:p>
            <a:pPr lvl="4"/>
            <a:r>
              <a:rPr lang="en-US" dirty="0"/>
              <a:t>Length of String only makes sense for unique strings! </a:t>
            </a:r>
          </a:p>
          <a:p>
            <a:pPr lvl="1"/>
            <a:r>
              <a:rPr lang="en-US" dirty="0"/>
              <a:t>Variables may have scope</a:t>
            </a:r>
          </a:p>
          <a:p>
            <a:pPr lvl="2"/>
            <a:r>
              <a:rPr lang="en-US" dirty="0"/>
              <a:t>Who has access to read them</a:t>
            </a:r>
          </a:p>
          <a:p>
            <a:pPr lvl="2"/>
            <a:r>
              <a:rPr lang="en-US" dirty="0"/>
              <a:t>public – everyone in every class can read and write to them</a:t>
            </a:r>
          </a:p>
          <a:p>
            <a:pPr lvl="2"/>
            <a:r>
              <a:rPr lang="en-US" dirty="0"/>
              <a:t>private – only methods in that class can read and write to them (suggested!)</a:t>
            </a:r>
          </a:p>
          <a:p>
            <a:pPr lvl="1"/>
            <a:r>
              <a:rPr lang="en-US" dirty="0"/>
              <a:t>Can be changed or can’t be changed</a:t>
            </a:r>
          </a:p>
          <a:p>
            <a:pPr lvl="2"/>
            <a:r>
              <a:rPr lang="en-US" dirty="0"/>
              <a:t>final – defines a constant value – can’t be changed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0E7D-24F4-F446-A503-7530B433F508}"/>
              </a:ext>
            </a:extLst>
          </p:cNvPr>
          <p:cNvSpPr txBox="1"/>
          <p:nvPr/>
        </p:nvSpPr>
        <p:spPr>
          <a:xfrm>
            <a:off x="8342489" y="2628226"/>
            <a:ext cx="4847036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9B9CEC8-9A7E-E645-8256-4D23C5BA04F4}"/>
              </a:ext>
            </a:extLst>
          </p:cNvPr>
          <p:cNvSpPr/>
          <p:nvPr/>
        </p:nvSpPr>
        <p:spPr>
          <a:xfrm rot="20261789">
            <a:off x="8526004" y="1962651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8631D-C0BD-1844-8A33-51B79C8EF595}"/>
              </a:ext>
            </a:extLst>
          </p:cNvPr>
          <p:cNvSpPr txBox="1"/>
          <p:nvPr/>
        </p:nvSpPr>
        <p:spPr>
          <a:xfrm>
            <a:off x="9002180" y="1688250"/>
            <a:ext cx="292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 has access to it -  ideally private unless reason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3CE51A8-260F-584A-A0D8-72F66599126A}"/>
              </a:ext>
            </a:extLst>
          </p:cNvPr>
          <p:cNvSpPr/>
          <p:nvPr/>
        </p:nvSpPr>
        <p:spPr>
          <a:xfrm rot="10800000">
            <a:off x="9692340" y="3799217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B2AF-05C5-B243-8BC3-D7A59A28A8DE}"/>
              </a:ext>
            </a:extLst>
          </p:cNvPr>
          <p:cNvSpPr txBox="1"/>
          <p:nvPr/>
        </p:nvSpPr>
        <p:spPr>
          <a:xfrm>
            <a:off x="9605433" y="5064406"/>
            <a:ext cx="20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variables have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3EACC-DF33-4960-8AB1-221EEBF013B4}"/>
              </a:ext>
            </a:extLst>
          </p:cNvPr>
          <p:cNvSpPr txBox="1"/>
          <p:nvPr/>
        </p:nvSpPr>
        <p:spPr>
          <a:xfrm>
            <a:off x="8443846" y="5770993"/>
            <a:ext cx="357912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Access a static variable </a:t>
            </a:r>
            <a:r>
              <a:rPr lang="en-US" sz="1600" dirty="0">
                <a:latin typeface="Proxima Nova"/>
                <a:sym typeface="Wingdings" panose="05000000000000000000" pitchFamily="2" charset="2"/>
              </a:rPr>
              <a:t></a:t>
            </a:r>
          </a:p>
          <a:p>
            <a:r>
              <a:rPr lang="en-US" sz="1600" dirty="0">
                <a:latin typeface="Proxima Nova"/>
                <a:sym typeface="Wingdings" panose="05000000000000000000" pitchFamily="2" charset="2"/>
              </a:rPr>
              <a:t>Need to use </a:t>
            </a:r>
            <a:r>
              <a:rPr lang="en-US" sz="1600" dirty="0" err="1">
                <a:latin typeface="Proxima Nova"/>
                <a:sym typeface="Wingdings" panose="05000000000000000000" pitchFamily="2" charset="2"/>
              </a:rPr>
              <a:t>className.variableName</a:t>
            </a:r>
            <a:endParaRPr lang="en-US" sz="1600" dirty="0">
              <a:latin typeface="Proxima Nova"/>
              <a:sym typeface="Wingdings" panose="05000000000000000000" pitchFamily="2" charset="2"/>
            </a:endParaRPr>
          </a:p>
          <a:p>
            <a:endParaRPr lang="en-US" sz="1600" dirty="0">
              <a:latin typeface="Proxima Nova"/>
              <a:sym typeface="Wingdings" panose="05000000000000000000" pitchFamily="2" charset="2"/>
            </a:endParaRPr>
          </a:p>
          <a:p>
            <a:r>
              <a:rPr lang="en-US" sz="1600" dirty="0" err="1">
                <a:latin typeface="Proxima Nova"/>
                <a:sym typeface="Wingdings" panose="05000000000000000000" pitchFamily="2" charset="2"/>
              </a:rPr>
              <a:t>Cake.IS_GOOD</a:t>
            </a:r>
            <a:endParaRPr lang="en-US" sz="1600" dirty="0">
              <a:latin typeface="Proxima Nova"/>
              <a:sym typeface="Wingdings" panose="05000000000000000000" pitchFamily="2" charset="2"/>
            </a:endParaRPr>
          </a:p>
          <a:p>
            <a:endParaRPr lang="en-US" sz="16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95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022-B04E-49D2-9054-DF451437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7" y="175916"/>
            <a:ext cx="12721442" cy="1015663"/>
          </a:xfrm>
        </p:spPr>
        <p:txBody>
          <a:bodyPr/>
          <a:lstStyle/>
          <a:p>
            <a:r>
              <a:rPr lang="en-US" dirty="0"/>
              <a:t>Analyze this code to answer the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A11-6DC1-45A6-B877-194CA7524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9025" y="1497329"/>
            <a:ext cx="5045653" cy="1602555"/>
          </a:xfrm>
        </p:spPr>
        <p:txBody>
          <a:bodyPr/>
          <a:lstStyle/>
          <a:p>
            <a:r>
              <a:rPr lang="en-US" dirty="0"/>
              <a:t>Will this code compile? </a:t>
            </a:r>
          </a:p>
          <a:p>
            <a:pPr lvl="1"/>
            <a:r>
              <a:rPr lang="en-US" dirty="0"/>
              <a:t>A – Yes</a:t>
            </a:r>
          </a:p>
          <a:p>
            <a:pPr lvl="1"/>
            <a:r>
              <a:rPr lang="en-US" dirty="0"/>
              <a:t>B – No </a:t>
            </a:r>
          </a:p>
          <a:p>
            <a:pPr lvl="1"/>
            <a:r>
              <a:rPr lang="en-US" dirty="0"/>
              <a:t>C – Not 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D2BC3-8D79-4146-8494-70E111670F49}"/>
              </a:ext>
            </a:extLst>
          </p:cNvPr>
          <p:cNvSpPr txBox="1"/>
          <p:nvPr/>
        </p:nvSpPr>
        <p:spPr>
          <a:xfrm>
            <a:off x="374945" y="1473084"/>
            <a:ext cx="6851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public class Hero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public static final String LEAGUE = “HERO”;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public 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powerLookup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(int which)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final 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rtn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LEAGUE + “: Flight”;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if(which &lt; 0)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rtn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LEAGUE + “: Laser Eyes”; 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return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rtn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Hero.LEAGUE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Hero.LEAGUE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“Villain”;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Hero ajax = new Hero(); // must build the object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ajax.powerLookup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7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BDF-FB08-9A4A-961B-5C2574D0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A1E9-E1B2-AA42-A4A5-5EAD15249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41293" y="1924547"/>
            <a:ext cx="5348235" cy="4052456"/>
          </a:xfrm>
        </p:spPr>
        <p:txBody>
          <a:bodyPr/>
          <a:lstStyle/>
          <a:p>
            <a:r>
              <a:rPr lang="en-US" dirty="0"/>
              <a:t>league is accessible by all other classes by saying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lang="en-US" dirty="0" err="1"/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LEAGUE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Since it is static and public, not because it is final. However, other classes can’t change it since it is final. </a:t>
            </a:r>
          </a:p>
          <a:p>
            <a:r>
              <a:rPr lang="en-US" dirty="0"/>
              <a:t>This code would not compile</a:t>
            </a:r>
          </a:p>
          <a:p>
            <a:pPr lvl="1"/>
            <a:r>
              <a:rPr lang="en-US" dirty="0"/>
              <a:t>the compiler would error on the code in the if block</a:t>
            </a:r>
          </a:p>
          <a:p>
            <a:pPr lvl="1"/>
            <a:r>
              <a:rPr lang="en-US" dirty="0"/>
              <a:t>it is trying to *reset* the value in </a:t>
            </a:r>
            <a:r>
              <a:rPr lang="en-US" b="1" dirty="0" err="1"/>
              <a:t>rtn</a:t>
            </a:r>
            <a:endParaRPr lang="en-US" b="1" dirty="0"/>
          </a:p>
          <a:p>
            <a:pPr lvl="1"/>
            <a:r>
              <a:rPr lang="en-US" b="1" dirty="0" err="1"/>
              <a:t>rtn</a:t>
            </a:r>
            <a:r>
              <a:rPr lang="en-US" dirty="0"/>
              <a:t> is declared as </a:t>
            </a:r>
            <a:r>
              <a:rPr lang="en-US" b="1" dirty="0"/>
              <a:t>final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7E574-F53B-F34E-B6E2-BD6C9AF812F3}"/>
              </a:ext>
            </a:extLst>
          </p:cNvPr>
          <p:cNvSpPr txBox="1"/>
          <p:nvPr/>
        </p:nvSpPr>
        <p:spPr>
          <a:xfrm>
            <a:off x="801665" y="1916482"/>
            <a:ext cx="6851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public class Hero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public static final String LEAGUE = “HERO”;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public 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powerLookup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(int which)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final 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rtn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LEAGUE + “: Flight”;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if(which &lt; 0)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rtn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LEAGUE + “: Laser Eyes”; 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return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rtn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public static void main(String[]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Hero.LEAGUE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Hero.LEAGUE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“Villain”;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Hero ajax = new Hero(); // must build the object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ajax.powerLookup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E003037-F12F-6540-8FAC-92BEBE36A8D5}"/>
              </a:ext>
            </a:extLst>
          </p:cNvPr>
          <p:cNvSpPr/>
          <p:nvPr/>
        </p:nvSpPr>
        <p:spPr>
          <a:xfrm>
            <a:off x="4854532" y="3360107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ctr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536058C-8CA8-2347-BE17-F65F1E1AF260}"/>
              </a:ext>
            </a:extLst>
          </p:cNvPr>
          <p:cNvSpPr/>
          <p:nvPr/>
        </p:nvSpPr>
        <p:spPr>
          <a:xfrm>
            <a:off x="4227533" y="5501014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ctr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B0A6C4-DAAE-2A4E-BC59-C676D19E9C88}"/>
              </a:ext>
            </a:extLst>
          </p:cNvPr>
          <p:cNvCxnSpPr>
            <a:cxnSpLocks/>
          </p:cNvCxnSpPr>
          <p:nvPr/>
        </p:nvCxnSpPr>
        <p:spPr>
          <a:xfrm>
            <a:off x="1378634" y="2433711"/>
            <a:ext cx="4178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16595-85AC-5142-93B3-716DDFA8F66E}"/>
              </a:ext>
            </a:extLst>
          </p:cNvPr>
          <p:cNvCxnSpPr>
            <a:cxnSpLocks/>
          </p:cNvCxnSpPr>
          <p:nvPr/>
        </p:nvCxnSpPr>
        <p:spPr>
          <a:xfrm>
            <a:off x="1505243" y="3050345"/>
            <a:ext cx="3812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109760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81750">
              <a:buClr>
                <a:srgbClr val="000000"/>
              </a:buClr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TODO Reminders:</a:t>
            </a:r>
          </a:p>
          <a:p>
            <a:pPr defTabSz="1381750">
              <a:buClr>
                <a:srgbClr val="000000"/>
              </a:buClr>
            </a:pPr>
            <a:r>
              <a:rPr lang="en-US" sz="2600" dirty="0"/>
              <a:t>Readings are due </a:t>
            </a:r>
            <a:r>
              <a:rPr lang="en-US" sz="2600" b="1" dirty="0"/>
              <a:t>before</a:t>
            </a:r>
            <a:r>
              <a:rPr lang="en-US" sz="2600" dirty="0"/>
              <a:t> lecture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8 (zybooks) – you should have already done that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 05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9 (zyBooks) 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 06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10 (</a:t>
            </a:r>
            <a:r>
              <a:rPr lang="en-US" sz="2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zybooks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Keep practicing your RPAs in a spaced and mixed manner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 descr="Facebook">
            <a:extLst>
              <a:ext uri="{FF2B5EF4-FFF2-40B4-BE49-F238E27FC236}">
                <a16:creationId xmlns:a16="http://schemas.microsoft.com/office/drawing/2014/main" id="{DA612CDB-7069-46EB-A08E-5C3498DE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952" y="-228600"/>
            <a:ext cx="3698648" cy="369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42344"/>
            <a:ext cx="12768436" cy="3417602"/>
          </a:xfrm>
        </p:spPr>
        <p:txBody>
          <a:bodyPr/>
          <a:lstStyle/>
          <a:p>
            <a:r>
              <a:rPr lang="en-US" sz="3200" dirty="0"/>
              <a:t>Describes a set of objects with the same behavior.</a:t>
            </a:r>
          </a:p>
          <a:p>
            <a:pPr lvl="1"/>
            <a:r>
              <a:rPr lang="en-US" sz="3000" dirty="0"/>
              <a:t>String class describes the behavior of all strings</a:t>
            </a:r>
          </a:p>
          <a:p>
            <a:pPr lvl="2"/>
            <a:r>
              <a:rPr lang="en-US" sz="2400" dirty="0"/>
              <a:t>Specifies how a string stores its characters</a:t>
            </a:r>
          </a:p>
          <a:p>
            <a:pPr lvl="2"/>
            <a:r>
              <a:rPr lang="en-US" sz="2400" dirty="0"/>
              <a:t>Which methods can be used (behaviors)</a:t>
            </a:r>
          </a:p>
          <a:p>
            <a:pPr lvl="2"/>
            <a:r>
              <a:rPr lang="en-US" sz="2400" dirty="0"/>
              <a:t>How the methods are implemented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42344"/>
            <a:ext cx="12768436" cy="5344284"/>
          </a:xfrm>
        </p:spPr>
        <p:txBody>
          <a:bodyPr/>
          <a:lstStyle/>
          <a:p>
            <a:r>
              <a:rPr lang="en-US" sz="3200" dirty="0"/>
              <a:t>Has a public interface</a:t>
            </a:r>
          </a:p>
          <a:p>
            <a:pPr lvl="1"/>
            <a:r>
              <a:rPr lang="en-US" sz="2800" dirty="0"/>
              <a:t>Collection of methods through which the objects of the class can be manipulated</a:t>
            </a:r>
          </a:p>
          <a:p>
            <a:r>
              <a:rPr lang="en-US" sz="3000" dirty="0"/>
              <a:t>Stores its data in instance variables (attributes)</a:t>
            </a:r>
          </a:p>
          <a:p>
            <a:pPr lvl="1"/>
            <a:r>
              <a:rPr lang="en-US" sz="2800" dirty="0"/>
              <a:t>Data required for executing the methods</a:t>
            </a:r>
          </a:p>
          <a:p>
            <a:pPr lvl="1"/>
            <a:r>
              <a:rPr lang="en-US" sz="2800" dirty="0"/>
              <a:t>Instance variables should always be private</a:t>
            </a:r>
          </a:p>
          <a:p>
            <a:pPr lvl="1"/>
            <a:r>
              <a:rPr lang="en-US" sz="2800" dirty="0"/>
              <a:t>private instance variables can only be accessed by the methods of its own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Class Book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DB644-20DB-4B0D-882F-9A7813569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48525"/>
              </p:ext>
            </p:extLst>
          </p:nvPr>
        </p:nvGraphicFramePr>
        <p:xfrm>
          <a:off x="713620" y="1865090"/>
          <a:ext cx="5937551" cy="4460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37551">
                  <a:extLst>
                    <a:ext uri="{9D8B030D-6E8A-4147-A177-3AD203B41FA5}">
                      <a16:colId xmlns:a16="http://schemas.microsoft.com/office/drawing/2014/main" val="405004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title: String</a:t>
                      </a:r>
                    </a:p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author: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Book()</a:t>
                      </a:r>
                    </a:p>
                    <a:p>
                      <a:pPr algn="l"/>
                      <a:r>
                        <a:rPr lang="en-US" dirty="0"/>
                        <a:t>+ Book (title: String, author: String)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setTitle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title:String</a:t>
                      </a:r>
                      <a:r>
                        <a:rPr lang="en-US" dirty="0"/>
                        <a:t>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setAuthor</a:t>
                      </a:r>
                      <a:r>
                        <a:rPr lang="en-US" dirty="0"/>
                        <a:t>(author: String):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getTitle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getAuthor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44353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7E079252-98E9-449D-BCC2-7F7FC3A3F6EA}"/>
              </a:ext>
            </a:extLst>
          </p:cNvPr>
          <p:cNvSpPr/>
          <p:nvPr/>
        </p:nvSpPr>
        <p:spPr>
          <a:xfrm>
            <a:off x="7086600" y="2427514"/>
            <a:ext cx="119746" cy="67491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EAACD-E6A8-4530-9A0E-DFF88855B6F6}"/>
              </a:ext>
            </a:extLst>
          </p:cNvPr>
          <p:cNvSpPr txBox="1"/>
          <p:nvPr/>
        </p:nvSpPr>
        <p:spPr>
          <a:xfrm>
            <a:off x="7416803" y="2534138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 variables/attributes (private)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78BFEFD-4EEB-48D6-BDB7-9EFC6EF029D6}"/>
              </a:ext>
            </a:extLst>
          </p:cNvPr>
          <p:cNvSpPr/>
          <p:nvPr/>
        </p:nvSpPr>
        <p:spPr>
          <a:xfrm>
            <a:off x="7126515" y="3396343"/>
            <a:ext cx="45719" cy="283028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E3D4C-8AFF-4DEE-BF50-D6E1F30D194A}"/>
              </a:ext>
            </a:extLst>
          </p:cNvPr>
          <p:cNvSpPr txBox="1"/>
          <p:nvPr/>
        </p:nvSpPr>
        <p:spPr>
          <a:xfrm>
            <a:off x="7569202" y="4545765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Methods – public interface</a:t>
            </a:r>
          </a:p>
        </p:txBody>
      </p:sp>
    </p:spTree>
    <p:extLst>
      <p:ext uri="{BB962C8B-B14F-4D97-AF65-F5344CB8AC3E}">
        <p14:creationId xmlns:p14="http://schemas.microsoft.com/office/powerpoint/2010/main" val="269101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Class Book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DB644-20DB-4B0D-882F-9A7813569E8B}"/>
              </a:ext>
            </a:extLst>
          </p:cNvPr>
          <p:cNvGraphicFramePr>
            <a:graphicFrameLocks noGrp="1"/>
          </p:cNvGraphicFramePr>
          <p:nvPr/>
        </p:nvGraphicFramePr>
        <p:xfrm>
          <a:off x="713620" y="1865090"/>
          <a:ext cx="5937551" cy="4460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37551">
                  <a:extLst>
                    <a:ext uri="{9D8B030D-6E8A-4147-A177-3AD203B41FA5}">
                      <a16:colId xmlns:a16="http://schemas.microsoft.com/office/drawing/2014/main" val="405004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title: String</a:t>
                      </a:r>
                    </a:p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author: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Book()</a:t>
                      </a:r>
                    </a:p>
                    <a:p>
                      <a:pPr algn="l"/>
                      <a:r>
                        <a:rPr lang="en-US" dirty="0"/>
                        <a:t>+ Book (title: String, author: String)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setTitle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title:String</a:t>
                      </a:r>
                      <a:r>
                        <a:rPr lang="en-US" dirty="0"/>
                        <a:t>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setAuthor</a:t>
                      </a:r>
                      <a:r>
                        <a:rPr lang="en-US" dirty="0"/>
                        <a:t>(author: String):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getTitle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getAuthor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4435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D62ED9F-7B65-4B9D-8011-3D3E5CCF41D0}"/>
              </a:ext>
            </a:extLst>
          </p:cNvPr>
          <p:cNvSpPr/>
          <p:nvPr/>
        </p:nvSpPr>
        <p:spPr>
          <a:xfrm>
            <a:off x="713619" y="3341914"/>
            <a:ext cx="5937552" cy="892629"/>
          </a:xfrm>
          <a:prstGeom prst="rect">
            <a:avLst/>
          </a:prstGeom>
          <a:solidFill>
            <a:schemeClr val="tx2">
              <a:lumMod val="75000"/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4F2D5C1-3B73-4AD3-8BA0-86FFB29BA1A9}"/>
              </a:ext>
            </a:extLst>
          </p:cNvPr>
          <p:cNvSpPr/>
          <p:nvPr/>
        </p:nvSpPr>
        <p:spPr>
          <a:xfrm>
            <a:off x="7086600" y="3341914"/>
            <a:ext cx="79831" cy="80554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B3A05-2212-4A75-809B-B54E914A3ED2}"/>
              </a:ext>
            </a:extLst>
          </p:cNvPr>
          <p:cNvSpPr txBox="1"/>
          <p:nvPr/>
        </p:nvSpPr>
        <p:spPr>
          <a:xfrm>
            <a:off x="7601859" y="3333690"/>
            <a:ext cx="5400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Overloaded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Same name of method with different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method has a different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C7D01-9DDD-4369-8D99-3E3480BEB123}"/>
              </a:ext>
            </a:extLst>
          </p:cNvPr>
          <p:cNvSpPr txBox="1"/>
          <p:nvPr/>
        </p:nvSpPr>
        <p:spPr>
          <a:xfrm>
            <a:off x="7601859" y="6063343"/>
            <a:ext cx="418737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have overload of any method, constructors or any other method defined in the class.</a:t>
            </a:r>
          </a:p>
        </p:txBody>
      </p:sp>
    </p:spTree>
    <p:extLst>
      <p:ext uri="{BB962C8B-B14F-4D97-AF65-F5344CB8AC3E}">
        <p14:creationId xmlns:p14="http://schemas.microsoft.com/office/powerpoint/2010/main" val="21027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C043A0-468F-44CE-B1F1-66DFFF19F6E1}"/>
              </a:ext>
            </a:extLst>
          </p:cNvPr>
          <p:cNvSpPr/>
          <p:nvPr/>
        </p:nvSpPr>
        <p:spPr>
          <a:xfrm>
            <a:off x="6908800" y="1480662"/>
            <a:ext cx="69088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sz="2400" dirty="0">
                <a:solidFill>
                  <a:srgbClr val="0033B3"/>
                </a:solidFill>
                <a:latin typeface="JetBrains Mono"/>
              </a:rPr>
              <a:t>public void </a:t>
            </a:r>
            <a:r>
              <a:rPr lang="en-US" altLang="en-US" sz="2400" dirty="0" err="1">
                <a:solidFill>
                  <a:srgbClr val="00627A"/>
                </a:solidFill>
                <a:latin typeface="JetBrains Mono"/>
              </a:rPr>
              <a:t>setAuthor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author){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240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alt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400" dirty="0" err="1">
                <a:solidFill>
                  <a:srgbClr val="871094"/>
                </a:solidFill>
                <a:latin typeface="JetBrains Mono"/>
              </a:rPr>
              <a:t>author</a:t>
            </a:r>
            <a:r>
              <a:rPr lang="en-US" alt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= author;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400" i="1" dirty="0">
                <a:solidFill>
                  <a:srgbClr val="8C8C8C"/>
                </a:solidFill>
                <a:latin typeface="JetBrains Mono"/>
              </a:rPr>
              <a:t>//accessor methods</a:t>
            </a:r>
            <a:br>
              <a:rPr lang="en-US" alt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sz="24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  <a:latin typeface="JetBrains Mono"/>
              </a:rPr>
              <a:t>public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2400" dirty="0" err="1">
                <a:solidFill>
                  <a:srgbClr val="00627A"/>
                </a:solidFill>
                <a:latin typeface="JetBrains Mono"/>
              </a:rPr>
              <a:t>getTitle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24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altLang="en-US" sz="2400" dirty="0">
                <a:solidFill>
                  <a:srgbClr val="871094"/>
                </a:solidFill>
                <a:latin typeface="JetBrains Mono"/>
              </a:rPr>
              <a:t>title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  <a:latin typeface="JetBrains Mono"/>
              </a:rPr>
              <a:t>public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2400" dirty="0" err="1">
                <a:solidFill>
                  <a:srgbClr val="00627A"/>
                </a:solidFill>
                <a:latin typeface="JetBrains Mono"/>
              </a:rPr>
              <a:t>getAuthor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24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altLang="en-US" sz="2400" dirty="0">
                <a:solidFill>
                  <a:srgbClr val="871094"/>
                </a:solidFill>
                <a:latin typeface="JetBrains Mono"/>
              </a:rPr>
              <a:t>author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400" i="1" dirty="0">
                <a:solidFill>
                  <a:srgbClr val="8C8C8C"/>
                </a:solidFill>
                <a:latin typeface="JetBrains Mono"/>
              </a:rPr>
              <a:t>//</a:t>
            </a:r>
            <a:r>
              <a:rPr lang="en-US" altLang="en-US" sz="2400" i="1" dirty="0" err="1">
                <a:solidFill>
                  <a:srgbClr val="8C8C8C"/>
                </a:solidFill>
                <a:latin typeface="JetBrains Mono"/>
              </a:rPr>
              <a:t>toString</a:t>
            </a:r>
            <a:r>
              <a:rPr lang="en-US" altLang="en-US" sz="2400" i="1" dirty="0">
                <a:solidFill>
                  <a:srgbClr val="8C8C8C"/>
                </a:solidFill>
                <a:latin typeface="JetBrains Mono"/>
              </a:rPr>
              <a:t> method</a:t>
            </a:r>
            <a:br>
              <a:rPr lang="en-US" alt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sz="24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altLang="en-US" sz="2400" dirty="0">
                <a:solidFill>
                  <a:srgbClr val="0033B3"/>
                </a:solidFill>
                <a:latin typeface="JetBrains Mono"/>
              </a:rPr>
              <a:t>public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2400" dirty="0" err="1">
                <a:solidFill>
                  <a:srgbClr val="00627A"/>
                </a:solidFill>
                <a:latin typeface="JetBrains Mono"/>
              </a:rPr>
              <a:t>toString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24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"Title: " 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altLang="en-US" sz="2400" dirty="0">
                <a:solidFill>
                  <a:srgbClr val="871094"/>
                </a:solidFill>
                <a:latin typeface="JetBrains Mono"/>
              </a:rPr>
              <a:t>title 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" Author: " 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altLang="en-US" sz="2400" dirty="0">
                <a:solidFill>
                  <a:srgbClr val="871094"/>
                </a:solidFill>
                <a:latin typeface="JetBrains Mono"/>
              </a:rPr>
              <a:t>author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}</a:t>
            </a:r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71919-5554-4FDF-9AB1-58335DEF7437}"/>
              </a:ext>
            </a:extLst>
          </p:cNvPr>
          <p:cNvCxnSpPr>
            <a:cxnSpLocks/>
          </p:cNvCxnSpPr>
          <p:nvPr/>
        </p:nvCxnSpPr>
        <p:spPr>
          <a:xfrm>
            <a:off x="3692072" y="6656189"/>
            <a:ext cx="23603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99A0A4-E488-4953-8E01-93768EAC5EC2}"/>
              </a:ext>
            </a:extLst>
          </p:cNvPr>
          <p:cNvCxnSpPr/>
          <p:nvPr/>
        </p:nvCxnSpPr>
        <p:spPr>
          <a:xfrm flipV="1">
            <a:off x="6052457" y="1666346"/>
            <a:ext cx="0" cy="4989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CEDCA8-7B33-4C01-97E9-BC73BE901674}"/>
              </a:ext>
            </a:extLst>
          </p:cNvPr>
          <p:cNvCxnSpPr/>
          <p:nvPr/>
        </p:nvCxnSpPr>
        <p:spPr>
          <a:xfrm>
            <a:off x="6052457" y="1666346"/>
            <a:ext cx="856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D307EFD-4EE6-47A1-9812-B39BE114B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8" y="58847"/>
            <a:ext cx="5464628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Instance variables --&gt; attributes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author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Constructor of this class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Book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setAuthor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Book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title,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author)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(title);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setAuthor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(author);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//mutator methods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title){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title;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50509"/>
            <a:ext cx="12561453" cy="1015663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075044"/>
            <a:ext cx="12768436" cy="1226233"/>
          </a:xfrm>
        </p:spPr>
        <p:txBody>
          <a:bodyPr/>
          <a:lstStyle/>
          <a:p>
            <a:r>
              <a:rPr lang="en-US" sz="3200" dirty="0"/>
              <a:t>One class has as an instance variable another class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BB211-AFA6-407F-803F-D27EDEB70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97023"/>
              </p:ext>
            </p:extLst>
          </p:nvPr>
        </p:nvGraphicFramePr>
        <p:xfrm>
          <a:off x="855135" y="2044256"/>
          <a:ext cx="5926665" cy="48795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6665">
                  <a:extLst>
                    <a:ext uri="{9D8B030D-6E8A-4147-A177-3AD203B41FA5}">
                      <a16:colId xmlns:a16="http://schemas.microsoft.com/office/drawing/2014/main" val="4050043279"/>
                    </a:ext>
                  </a:extLst>
                </a:gridCol>
              </a:tblGrid>
              <a:tr h="211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name: String</a:t>
                      </a:r>
                    </a:p>
                    <a:p>
                      <a:pPr marL="457200" indent="-457200" algn="l">
                        <a:buFontTx/>
                        <a:buChar char="-"/>
                      </a:pPr>
                      <a:r>
                        <a:rPr lang="en-US" dirty="0"/>
                        <a:t>book1, book2, book3: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2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Library (name: String)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setName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name:String</a:t>
                      </a:r>
                      <a:r>
                        <a:rPr lang="en-US" dirty="0"/>
                        <a:t>): void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addBook</a:t>
                      </a:r>
                      <a:r>
                        <a:rPr lang="en-US" dirty="0"/>
                        <a:t>(book: Book):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(): String</a:t>
                      </a:r>
                    </a:p>
                    <a:p>
                      <a:pPr algn="l"/>
                      <a:r>
                        <a:rPr lang="en-US" dirty="0"/>
                        <a:t>+ getBook1(): Book</a:t>
                      </a:r>
                    </a:p>
                    <a:p>
                      <a:pPr algn="l"/>
                      <a:r>
                        <a:rPr lang="en-US" dirty="0"/>
                        <a:t>+ getBook2(): Book</a:t>
                      </a:r>
                    </a:p>
                    <a:p>
                      <a:pPr algn="l"/>
                      <a:r>
                        <a:rPr lang="en-US" dirty="0"/>
                        <a:t>+ getBook3(): Book</a:t>
                      </a:r>
                    </a:p>
                    <a:p>
                      <a:pPr algn="l"/>
                      <a:r>
                        <a:rPr lang="en-US" dirty="0"/>
                        <a:t>+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4435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6C74EDC-E764-45EF-A76E-F6928DCDBBFF}"/>
              </a:ext>
            </a:extLst>
          </p:cNvPr>
          <p:cNvSpPr/>
          <p:nvPr/>
        </p:nvSpPr>
        <p:spPr>
          <a:xfrm>
            <a:off x="7086600" y="2658346"/>
            <a:ext cx="119746" cy="67491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88157-E50F-4DDB-BB50-DF41E7D97076}"/>
              </a:ext>
            </a:extLst>
          </p:cNvPr>
          <p:cNvSpPr txBox="1"/>
          <p:nvPr/>
        </p:nvSpPr>
        <p:spPr>
          <a:xfrm>
            <a:off x="7416803" y="2764970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 variables/attributes (private)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9FD1254-9B0F-4794-9AE1-D5146DFC196D}"/>
              </a:ext>
            </a:extLst>
          </p:cNvPr>
          <p:cNvSpPr/>
          <p:nvPr/>
        </p:nvSpPr>
        <p:spPr>
          <a:xfrm>
            <a:off x="7126515" y="3396343"/>
            <a:ext cx="79831" cy="352744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77D0F-93BF-4B76-B42C-365205636665}"/>
              </a:ext>
            </a:extLst>
          </p:cNvPr>
          <p:cNvSpPr txBox="1"/>
          <p:nvPr/>
        </p:nvSpPr>
        <p:spPr>
          <a:xfrm>
            <a:off x="7551061" y="4924533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Methods – public interface</a:t>
            </a:r>
          </a:p>
        </p:txBody>
      </p:sp>
    </p:spTree>
    <p:extLst>
      <p:ext uri="{BB962C8B-B14F-4D97-AF65-F5344CB8AC3E}">
        <p14:creationId xmlns:p14="http://schemas.microsoft.com/office/powerpoint/2010/main" val="40748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200898ED-44C6-4B04-A0D2-1746C93AC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29" y="555039"/>
            <a:ext cx="60960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Library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addBook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book){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book;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book;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book;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0250348-80F8-4E66-BFE4-789DCA57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314" y="640636"/>
            <a:ext cx="5159829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getBook1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getBook2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getBook3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msg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msg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msg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book3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msg.equals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msg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"No books in the library!"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424AE0-4B78-4A45-8CE4-3576C494F446}"/>
              </a:ext>
            </a:extLst>
          </p:cNvPr>
          <p:cNvCxnSpPr/>
          <p:nvPr/>
        </p:nvCxnSpPr>
        <p:spPr>
          <a:xfrm>
            <a:off x="3657600" y="7110680"/>
            <a:ext cx="30153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BB747B-193A-4472-B5FD-3053B4C74415}"/>
              </a:ext>
            </a:extLst>
          </p:cNvPr>
          <p:cNvCxnSpPr/>
          <p:nvPr/>
        </p:nvCxnSpPr>
        <p:spPr>
          <a:xfrm flipV="1">
            <a:off x="6672943" y="794657"/>
            <a:ext cx="0" cy="6316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FB3F64-6D79-4A32-8108-9327F0CB234C}"/>
              </a:ext>
            </a:extLst>
          </p:cNvPr>
          <p:cNvCxnSpPr>
            <a:cxnSpLocks/>
          </p:cNvCxnSpPr>
          <p:nvPr/>
        </p:nvCxnSpPr>
        <p:spPr>
          <a:xfrm flipV="1">
            <a:off x="6672943" y="794656"/>
            <a:ext cx="10123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2021334A-4943-4A3C-BDBF-5D2CCFCA7E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7E6A5E-C077-4A59-B7B9-0397F35E3D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B6686-AE27-4184-9017-2318C9230118}">
  <ds:schemaRefs>
    <ds:schemaRef ds:uri="http://schemas.microsoft.com/office/2006/documentManagement/types"/>
    <ds:schemaRef ds:uri="92c41bee-f0ee-4aa6-9399-a35fbb883510"/>
    <ds:schemaRef ds:uri="http://purl.org/dc/dcmitype/"/>
    <ds:schemaRef ds:uri="http://www.w3.org/XML/1998/namespace"/>
    <ds:schemaRef ds:uri="http://schemas.microsoft.com/office/infopath/2007/PartnerControls"/>
    <ds:schemaRef ds:uri="e06ed288-fd75-4b50-bbed-f5a5df88c31c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1715</Words>
  <Application>Microsoft Office PowerPoint</Application>
  <PresentationFormat>Custom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Class</vt:lpstr>
      <vt:lpstr>Class</vt:lpstr>
      <vt:lpstr>Class Book</vt:lpstr>
      <vt:lpstr>Class Book</vt:lpstr>
      <vt:lpstr>PowerPoint Presentation</vt:lpstr>
      <vt:lpstr>Composition</vt:lpstr>
      <vt:lpstr>PowerPoint Presentation</vt:lpstr>
      <vt:lpstr>Class Library is composed by instances of Class Book – UML Composition link </vt:lpstr>
      <vt:lpstr>Class AppLibrary</vt:lpstr>
      <vt:lpstr>Class AppLibrary – Using previous classes as variables inside the main method</vt:lpstr>
      <vt:lpstr>Classes have variables / data</vt:lpstr>
      <vt:lpstr>Analyze this code to answer the question</vt:lpstr>
      <vt:lpstr>Let’s Look At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27</cp:revision>
  <dcterms:created xsi:type="dcterms:W3CDTF">2020-03-16T01:06:08Z</dcterms:created>
  <dcterms:modified xsi:type="dcterms:W3CDTF">2023-02-14T04:58:03Z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