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58" r:id="rId14"/>
    <p:sldId id="259" r:id="rId15"/>
    <p:sldId id="260" r:id="rId16"/>
    <p:sldId id="261" r:id="rId17"/>
    <p:sldId id="272" r:id="rId18"/>
    <p:sldId id="273" r:id="rId19"/>
    <p:sldId id="274" r:id="rId20"/>
    <p:sldId id="278" r:id="rId21"/>
    <p:sldId id="275" r:id="rId22"/>
    <p:sldId id="279" r:id="rId23"/>
    <p:sldId id="276" r:id="rId24"/>
    <p:sldId id="277" r:id="rId25"/>
    <p:sldId id="280" r:id="rId2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F7F80E2-EA2B-4152-B6E5-F13014535283}"/>
    <pc:docChg chg="undo custSel addSld modSld">
      <pc:chgData name="Marcia Moraes" userId="c9c67e8a-58e2-4733-9a1c-5d44fec4775b" providerId="ADAL" clId="{9F7F80E2-EA2B-4152-B6E5-F13014535283}" dt="2021-10-31T22:35:00.330" v="4451" actId="6549"/>
      <pc:docMkLst>
        <pc:docMk/>
      </pc:docMkLst>
      <pc:sldChg chg="addSp delSp modSp add modAnim">
        <pc:chgData name="Marcia Moraes" userId="c9c67e8a-58e2-4733-9a1c-5d44fec4775b" providerId="ADAL" clId="{9F7F80E2-EA2B-4152-B6E5-F13014535283}" dt="2021-10-31T16:37:53.604" v="615"/>
        <pc:sldMkLst>
          <pc:docMk/>
          <pc:sldMk cId="456769797" sldId="262"/>
        </pc:sldMkLst>
        <pc:spChg chg="add mod">
          <ac:chgData name="Marcia Moraes" userId="c9c67e8a-58e2-4733-9a1c-5d44fec4775b" providerId="ADAL" clId="{9F7F80E2-EA2B-4152-B6E5-F13014535283}" dt="2021-10-31T16:32:16.624" v="345" actId="1076"/>
          <ac:spMkLst>
            <pc:docMk/>
            <pc:sldMk cId="456769797" sldId="262"/>
            <ac:spMk id="2" creationId="{61004562-EA75-4163-A6D9-9A3F8A599DA3}"/>
          </ac:spMkLst>
        </pc:spChg>
        <pc:spChg chg="add mod">
          <ac:chgData name="Marcia Moraes" userId="c9c67e8a-58e2-4733-9a1c-5d44fec4775b" providerId="ADAL" clId="{9F7F80E2-EA2B-4152-B6E5-F13014535283}" dt="2021-10-31T16:36:09.028" v="606" actId="6549"/>
          <ac:spMkLst>
            <pc:docMk/>
            <pc:sldMk cId="456769797" sldId="262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16:19:24.095" v="1" actId="6549"/>
          <ac:spMkLst>
            <pc:docMk/>
            <pc:sldMk cId="456769797" sldId="262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16:27:24.084" v="226" actId="6549"/>
          <ac:spMkLst>
            <pc:docMk/>
            <pc:sldMk cId="456769797" sldId="262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16:19:43.985" v="2" actId="478"/>
          <ac:spMkLst>
            <pc:docMk/>
            <pc:sldMk cId="456769797" sldId="262"/>
            <ac:spMk id="6" creationId="{3DE68233-CCE4-B44D-9FB6-CAD163F48FA0}"/>
          </ac:spMkLst>
        </pc:spChg>
        <pc:spChg chg="del">
          <ac:chgData name="Marcia Moraes" userId="c9c67e8a-58e2-4733-9a1c-5d44fec4775b" providerId="ADAL" clId="{9F7F80E2-EA2B-4152-B6E5-F13014535283}" dt="2021-10-31T16:19:47.703" v="5" actId="478"/>
          <ac:spMkLst>
            <pc:docMk/>
            <pc:sldMk cId="456769797" sldId="262"/>
            <ac:spMk id="7" creationId="{B8D57BB5-5B92-8A46-B12E-248DC256E2D6}"/>
          </ac:spMkLst>
        </pc:spChg>
        <pc:spChg chg="del">
          <ac:chgData name="Marcia Moraes" userId="c9c67e8a-58e2-4733-9a1c-5d44fec4775b" providerId="ADAL" clId="{9F7F80E2-EA2B-4152-B6E5-F13014535283}" dt="2021-10-31T16:19:48.349" v="6" actId="478"/>
          <ac:spMkLst>
            <pc:docMk/>
            <pc:sldMk cId="456769797" sldId="262"/>
            <ac:spMk id="11" creationId="{89740C57-E136-8945-AB88-BCF8F63D0F9A}"/>
          </ac:spMkLst>
        </pc:spChg>
        <pc:picChg chg="add mod">
          <ac:chgData name="Marcia Moraes" userId="c9c67e8a-58e2-4733-9a1c-5d44fec4775b" providerId="ADAL" clId="{9F7F80E2-EA2B-4152-B6E5-F13014535283}" dt="2021-10-31T16:25:14.572" v="223" actId="1076"/>
          <ac:picMkLst>
            <pc:docMk/>
            <pc:sldMk cId="456769797" sldId="262"/>
            <ac:picMk id="1026" creationId="{53F62CF6-CE9C-4F53-958B-461106AF6347}"/>
          </ac:picMkLst>
        </pc:picChg>
        <pc:cxnChg chg="del mod">
          <ac:chgData name="Marcia Moraes" userId="c9c67e8a-58e2-4733-9a1c-5d44fec4775b" providerId="ADAL" clId="{9F7F80E2-EA2B-4152-B6E5-F13014535283}" dt="2021-10-31T16:19:45.006" v="3" actId="478"/>
          <ac:cxnSpMkLst>
            <pc:docMk/>
            <pc:sldMk cId="456769797" sldId="262"/>
            <ac:cxnSpMk id="9" creationId="{75DF699F-13CC-B34A-A45E-CD9FEFDA97BC}"/>
          </ac:cxnSpMkLst>
        </pc:cxnChg>
        <pc:cxnChg chg="del mod">
          <ac:chgData name="Marcia Moraes" userId="c9c67e8a-58e2-4733-9a1c-5d44fec4775b" providerId="ADAL" clId="{9F7F80E2-EA2B-4152-B6E5-F13014535283}" dt="2021-10-31T16:19:45.780" v="4" actId="478"/>
          <ac:cxnSpMkLst>
            <pc:docMk/>
            <pc:sldMk cId="456769797" sldId="262"/>
            <ac:cxnSpMk id="12" creationId="{07C2C2BE-05AC-BA41-80BE-693A19B973ED}"/>
          </ac:cxnSpMkLst>
        </pc:cxnChg>
      </pc:sldChg>
      <pc:sldChg chg="addSp delSp modSp add addAnim delAnim modAnim">
        <pc:chgData name="Marcia Moraes" userId="c9c67e8a-58e2-4733-9a1c-5d44fec4775b" providerId="ADAL" clId="{9F7F80E2-EA2B-4152-B6E5-F13014535283}" dt="2021-10-31T21:00:05.321" v="2138" actId="20577"/>
        <pc:sldMkLst>
          <pc:docMk/>
          <pc:sldMk cId="2153849856" sldId="263"/>
        </pc:sldMkLst>
        <pc:spChg chg="del mod">
          <ac:chgData name="Marcia Moraes" userId="c9c67e8a-58e2-4733-9a1c-5d44fec4775b" providerId="ADAL" clId="{9F7F80E2-EA2B-4152-B6E5-F13014535283}" dt="2021-10-31T16:42:48.328" v="869"/>
          <ac:spMkLst>
            <pc:docMk/>
            <pc:sldMk cId="2153849856" sldId="263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21:00:05.321" v="2138" actId="20577"/>
          <ac:spMkLst>
            <pc:docMk/>
            <pc:sldMk cId="2153849856" sldId="263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16:41:54.251" v="863" actId="20577"/>
          <ac:spMkLst>
            <pc:docMk/>
            <pc:sldMk cId="2153849856" sldId="263"/>
            <ac:spMk id="5" creationId="{DDFDC286-5F2E-A744-9400-818045889D9E}"/>
          </ac:spMkLst>
        </pc:spChg>
        <pc:spChg chg="add mod">
          <ac:chgData name="Marcia Moraes" userId="c9c67e8a-58e2-4733-9a1c-5d44fec4775b" providerId="ADAL" clId="{9F7F80E2-EA2B-4152-B6E5-F13014535283}" dt="2021-10-31T16:53:49.137" v="1467" actId="207"/>
          <ac:spMkLst>
            <pc:docMk/>
            <pc:sldMk cId="2153849856" sldId="263"/>
            <ac:spMk id="6" creationId="{E59756DE-2A5E-4103-98F0-389EF50F897B}"/>
          </ac:spMkLst>
        </pc:spChg>
        <pc:spChg chg="add del mod">
          <ac:chgData name="Marcia Moraes" userId="c9c67e8a-58e2-4733-9a1c-5d44fec4775b" providerId="ADAL" clId="{9F7F80E2-EA2B-4152-B6E5-F13014535283}" dt="2021-10-31T16:49:33.946" v="1247" actId="20577"/>
          <ac:spMkLst>
            <pc:docMk/>
            <pc:sldMk cId="2153849856" sldId="263"/>
            <ac:spMk id="7" creationId="{D1D43643-09D8-4488-BB22-A443216664C6}"/>
          </ac:spMkLst>
        </pc:spChg>
      </pc:sldChg>
      <pc:sldChg chg="addSp delSp modSp add delAnim modAnim">
        <pc:chgData name="Marcia Moraes" userId="c9c67e8a-58e2-4733-9a1c-5d44fec4775b" providerId="ADAL" clId="{9F7F80E2-EA2B-4152-B6E5-F13014535283}" dt="2021-10-31T21:08:22.358" v="2362" actId="20577"/>
        <pc:sldMkLst>
          <pc:docMk/>
          <pc:sldMk cId="2016202707" sldId="264"/>
        </pc:sldMkLst>
        <pc:spChg chg="mod">
          <ac:chgData name="Marcia Moraes" userId="c9c67e8a-58e2-4733-9a1c-5d44fec4775b" providerId="ADAL" clId="{9F7F80E2-EA2B-4152-B6E5-F13014535283}" dt="2021-10-31T20:25:23.600" v="1640" actId="20577"/>
          <ac:spMkLst>
            <pc:docMk/>
            <pc:sldMk cId="2016202707" sldId="264"/>
            <ac:spMk id="2" creationId="{61004562-EA75-4163-A6D9-9A3F8A599DA3}"/>
          </ac:spMkLst>
        </pc:spChg>
        <pc:spChg chg="del">
          <ac:chgData name="Marcia Moraes" userId="c9c67e8a-58e2-4733-9a1c-5d44fec4775b" providerId="ADAL" clId="{9F7F80E2-EA2B-4152-B6E5-F13014535283}" dt="2021-10-31T20:22:13.968" v="1507" actId="478"/>
          <ac:spMkLst>
            <pc:docMk/>
            <pc:sldMk cId="2016202707" sldId="264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18:08:52.198" v="1505" actId="20577"/>
          <ac:spMkLst>
            <pc:docMk/>
            <pc:sldMk cId="2016202707" sldId="264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20:25:04.268" v="1636" actId="14100"/>
          <ac:spMkLst>
            <pc:docMk/>
            <pc:sldMk cId="2016202707" sldId="264"/>
            <ac:spMk id="5" creationId="{DDFDC286-5F2E-A744-9400-818045889D9E}"/>
          </ac:spMkLst>
        </pc:spChg>
        <pc:spChg chg="add del">
          <ac:chgData name="Marcia Moraes" userId="c9c67e8a-58e2-4733-9a1c-5d44fec4775b" providerId="ADAL" clId="{9F7F80E2-EA2B-4152-B6E5-F13014535283}" dt="2021-10-31T20:28:27.305" v="1885"/>
          <ac:spMkLst>
            <pc:docMk/>
            <pc:sldMk cId="2016202707" sldId="264"/>
            <ac:spMk id="7" creationId="{957E4AA9-5306-45DD-A66D-5B7700E8AB10}"/>
          </ac:spMkLst>
        </pc:spChg>
        <pc:spChg chg="add mod">
          <ac:chgData name="Marcia Moraes" userId="c9c67e8a-58e2-4733-9a1c-5d44fec4775b" providerId="ADAL" clId="{9F7F80E2-EA2B-4152-B6E5-F13014535283}" dt="2021-10-31T20:28:21.406" v="1883"/>
          <ac:spMkLst>
            <pc:docMk/>
            <pc:sldMk cId="2016202707" sldId="264"/>
            <ac:spMk id="8" creationId="{97573F1E-A8C4-477C-98EF-22E5460CBF0E}"/>
          </ac:spMkLst>
        </pc:spChg>
        <pc:spChg chg="add mod">
          <ac:chgData name="Marcia Moraes" userId="c9c67e8a-58e2-4733-9a1c-5d44fec4775b" providerId="ADAL" clId="{9F7F80E2-EA2B-4152-B6E5-F13014535283}" dt="2021-10-31T20:28:45.580" v="1907" actId="20577"/>
          <ac:spMkLst>
            <pc:docMk/>
            <pc:sldMk cId="2016202707" sldId="264"/>
            <ac:spMk id="10" creationId="{9269AACF-DE05-4932-A0AA-8CF1D395D92C}"/>
          </ac:spMkLst>
        </pc:spChg>
        <pc:spChg chg="add mod">
          <ac:chgData name="Marcia Moraes" userId="c9c67e8a-58e2-4733-9a1c-5d44fec4775b" providerId="ADAL" clId="{9F7F80E2-EA2B-4152-B6E5-F13014535283}" dt="2021-10-31T20:29:23.479" v="1964" actId="20577"/>
          <ac:spMkLst>
            <pc:docMk/>
            <pc:sldMk cId="2016202707" sldId="264"/>
            <ac:spMk id="11" creationId="{876AB1C7-B71F-467E-8C2D-24823FD80EE7}"/>
          </ac:spMkLst>
        </pc:spChg>
        <pc:spChg chg="add mod">
          <ac:chgData name="Marcia Moraes" userId="c9c67e8a-58e2-4733-9a1c-5d44fec4775b" providerId="ADAL" clId="{9F7F80E2-EA2B-4152-B6E5-F13014535283}" dt="2021-10-31T21:08:22.358" v="2362" actId="20577"/>
          <ac:spMkLst>
            <pc:docMk/>
            <pc:sldMk cId="2016202707" sldId="264"/>
            <ac:spMk id="12" creationId="{F98505EB-D0F9-4317-A4AA-B2C303EE9B12}"/>
          </ac:spMkLst>
        </pc:spChg>
        <pc:picChg chg="add mod">
          <ac:chgData name="Marcia Moraes" userId="c9c67e8a-58e2-4733-9a1c-5d44fec4775b" providerId="ADAL" clId="{9F7F80E2-EA2B-4152-B6E5-F13014535283}" dt="2021-10-31T20:22:36.664" v="1509" actId="1076"/>
          <ac:picMkLst>
            <pc:docMk/>
            <pc:sldMk cId="2016202707" sldId="264"/>
            <ac:picMk id="6" creationId="{B34BEC3F-9A55-46BD-A23F-760684E474F7}"/>
          </ac:picMkLst>
        </pc:picChg>
        <pc:picChg chg="del">
          <ac:chgData name="Marcia Moraes" userId="c9c67e8a-58e2-4733-9a1c-5d44fec4775b" providerId="ADAL" clId="{9F7F80E2-EA2B-4152-B6E5-F13014535283}" dt="2021-10-31T20:22:12.244" v="1506" actId="478"/>
          <ac:picMkLst>
            <pc:docMk/>
            <pc:sldMk cId="2016202707" sldId="264"/>
            <ac:picMk id="1026" creationId="{53F62CF6-CE9C-4F53-958B-461106AF6347}"/>
          </ac:picMkLst>
        </pc:picChg>
      </pc:sldChg>
      <pc:sldChg chg="addSp delSp modSp add">
        <pc:chgData name="Marcia Moraes" userId="c9c67e8a-58e2-4733-9a1c-5d44fec4775b" providerId="ADAL" clId="{9F7F80E2-EA2B-4152-B6E5-F13014535283}" dt="2021-10-31T20:59:17.850" v="2134" actId="1076"/>
        <pc:sldMkLst>
          <pc:docMk/>
          <pc:sldMk cId="3278837413" sldId="265"/>
        </pc:sldMkLst>
        <pc:spChg chg="add del mod">
          <ac:chgData name="Marcia Moraes" userId="c9c67e8a-58e2-4733-9a1c-5d44fec4775b" providerId="ADAL" clId="{9F7F80E2-EA2B-4152-B6E5-F13014535283}" dt="2021-10-31T20:56:10.983" v="2126" actId="478"/>
          <ac:spMkLst>
            <pc:docMk/>
            <pc:sldMk cId="3278837413" sldId="265"/>
            <ac:spMk id="3" creationId="{532EEBB6-731E-4F0A-B700-5183E10A2386}"/>
          </ac:spMkLst>
        </pc:spChg>
        <pc:spChg chg="mod">
          <ac:chgData name="Marcia Moraes" userId="c9c67e8a-58e2-4733-9a1c-5d44fec4775b" providerId="ADAL" clId="{9F7F80E2-EA2B-4152-B6E5-F13014535283}" dt="2021-10-31T20:53:43.719" v="2109" actId="6549"/>
          <ac:spMkLst>
            <pc:docMk/>
            <pc:sldMk cId="3278837413" sldId="265"/>
            <ac:spMk id="4" creationId="{7BC75B87-C129-C04D-B73A-32C854FEB28B}"/>
          </ac:spMkLst>
        </pc:spChg>
        <pc:spChg chg="del">
          <ac:chgData name="Marcia Moraes" userId="c9c67e8a-58e2-4733-9a1c-5d44fec4775b" providerId="ADAL" clId="{9F7F80E2-EA2B-4152-B6E5-F13014535283}" dt="2021-10-31T20:51:45.052" v="2088" actId="478"/>
          <ac:spMkLst>
            <pc:docMk/>
            <pc:sldMk cId="3278837413" sldId="265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20:51:37.630" v="2082" actId="478"/>
          <ac:spMkLst>
            <pc:docMk/>
            <pc:sldMk cId="3278837413" sldId="265"/>
            <ac:spMk id="6" creationId="{3DE68233-CCE4-B44D-9FB6-CAD163F48FA0}"/>
          </ac:spMkLst>
        </pc:spChg>
        <pc:spChg chg="del mod">
          <ac:chgData name="Marcia Moraes" userId="c9c67e8a-58e2-4733-9a1c-5d44fec4775b" providerId="ADAL" clId="{9F7F80E2-EA2B-4152-B6E5-F13014535283}" dt="2021-10-31T20:51:42.528" v="2087" actId="478"/>
          <ac:spMkLst>
            <pc:docMk/>
            <pc:sldMk cId="3278837413" sldId="265"/>
            <ac:spMk id="7" creationId="{B8D57BB5-5B92-8A46-B12E-248DC256E2D6}"/>
          </ac:spMkLst>
        </pc:spChg>
        <pc:spChg chg="add mod">
          <ac:chgData name="Marcia Moraes" userId="c9c67e8a-58e2-4733-9a1c-5d44fec4775b" providerId="ADAL" clId="{9F7F80E2-EA2B-4152-B6E5-F13014535283}" dt="2021-10-31T20:52:39.627" v="2098" actId="20577"/>
          <ac:spMkLst>
            <pc:docMk/>
            <pc:sldMk cId="3278837413" sldId="265"/>
            <ac:spMk id="8" creationId="{2038164D-06E5-4679-AE09-3FF29AEF1536}"/>
          </ac:spMkLst>
        </pc:spChg>
        <pc:spChg chg="add mod">
          <ac:chgData name="Marcia Moraes" userId="c9c67e8a-58e2-4733-9a1c-5d44fec4775b" providerId="ADAL" clId="{9F7F80E2-EA2B-4152-B6E5-F13014535283}" dt="2021-10-31T20:59:12.770" v="2133" actId="1076"/>
          <ac:spMkLst>
            <pc:docMk/>
            <pc:sldMk cId="3278837413" sldId="265"/>
            <ac:spMk id="10" creationId="{0C1E0B48-6E59-4282-9D58-14D87654352C}"/>
          </ac:spMkLst>
        </pc:spChg>
        <pc:spChg chg="del">
          <ac:chgData name="Marcia Moraes" userId="c9c67e8a-58e2-4733-9a1c-5d44fec4775b" providerId="ADAL" clId="{9F7F80E2-EA2B-4152-B6E5-F13014535283}" dt="2021-10-31T20:51:41.359" v="2086" actId="478"/>
          <ac:spMkLst>
            <pc:docMk/>
            <pc:sldMk cId="3278837413" sldId="265"/>
            <ac:spMk id="11" creationId="{89740C57-E136-8945-AB88-BCF8F63D0F9A}"/>
          </ac:spMkLst>
        </pc:spChg>
        <pc:spChg chg="add mod">
          <ac:chgData name="Marcia Moraes" userId="c9c67e8a-58e2-4733-9a1c-5d44fec4775b" providerId="ADAL" clId="{9F7F80E2-EA2B-4152-B6E5-F13014535283}" dt="2021-10-31T20:59:17.850" v="2134" actId="1076"/>
          <ac:spMkLst>
            <pc:docMk/>
            <pc:sldMk cId="3278837413" sldId="265"/>
            <ac:spMk id="13" creationId="{D3B91AA7-67DB-4FCA-9C0D-9605903F311B}"/>
          </ac:spMkLst>
        </pc:spChg>
        <pc:spChg chg="add del mod">
          <ac:chgData name="Marcia Moraes" userId="c9c67e8a-58e2-4733-9a1c-5d44fec4775b" providerId="ADAL" clId="{9F7F80E2-EA2B-4152-B6E5-F13014535283}" dt="2021-10-31T20:55:23.839" v="2121" actId="478"/>
          <ac:spMkLst>
            <pc:docMk/>
            <pc:sldMk cId="3278837413" sldId="265"/>
            <ac:spMk id="17" creationId="{930BAFCD-3622-4578-8E00-87E7DB2E2551}"/>
          </ac:spMkLst>
        </pc:spChg>
        <pc:cxnChg chg="del mod">
          <ac:chgData name="Marcia Moraes" userId="c9c67e8a-58e2-4733-9a1c-5d44fec4775b" providerId="ADAL" clId="{9F7F80E2-EA2B-4152-B6E5-F13014535283}" dt="2021-10-31T20:51:38.866" v="2083" actId="478"/>
          <ac:cxnSpMkLst>
            <pc:docMk/>
            <pc:sldMk cId="3278837413" sldId="265"/>
            <ac:cxnSpMk id="9" creationId="{75DF699F-13CC-B34A-A45E-CD9FEFDA97BC}"/>
          </ac:cxnSpMkLst>
        </pc:cxnChg>
        <pc:cxnChg chg="del mod">
          <ac:chgData name="Marcia Moraes" userId="c9c67e8a-58e2-4733-9a1c-5d44fec4775b" providerId="ADAL" clId="{9F7F80E2-EA2B-4152-B6E5-F13014535283}" dt="2021-10-31T20:51:40.224" v="2084" actId="478"/>
          <ac:cxnSpMkLst>
            <pc:docMk/>
            <pc:sldMk cId="3278837413" sldId="265"/>
            <ac:cxnSpMk id="12" creationId="{07C2C2BE-05AC-BA41-80BE-693A19B973ED}"/>
          </ac:cxnSpMkLst>
        </pc:cxnChg>
        <pc:cxnChg chg="add del mod">
          <ac:chgData name="Marcia Moraes" userId="c9c67e8a-58e2-4733-9a1c-5d44fec4775b" providerId="ADAL" clId="{9F7F80E2-EA2B-4152-B6E5-F13014535283}" dt="2021-10-31T20:55:06.303" v="2119" actId="478"/>
          <ac:cxnSpMkLst>
            <pc:docMk/>
            <pc:sldMk cId="3278837413" sldId="265"/>
            <ac:cxnSpMk id="15" creationId="{55777E27-9C28-4A69-9E48-CF8FBE8F3274}"/>
          </ac:cxnSpMkLst>
        </pc:cxnChg>
        <pc:cxnChg chg="add del mod">
          <ac:chgData name="Marcia Moraes" userId="c9c67e8a-58e2-4733-9a1c-5d44fec4775b" providerId="ADAL" clId="{9F7F80E2-EA2B-4152-B6E5-F13014535283}" dt="2021-10-31T20:55:52.431" v="2123" actId="478"/>
          <ac:cxnSpMkLst>
            <pc:docMk/>
            <pc:sldMk cId="3278837413" sldId="265"/>
            <ac:cxnSpMk id="19" creationId="{BA98DE07-4FD7-47AE-98A3-AFB77008A3CC}"/>
          </ac:cxnSpMkLst>
        </pc:cxnChg>
        <pc:cxnChg chg="add mod">
          <ac:chgData name="Marcia Moraes" userId="c9c67e8a-58e2-4733-9a1c-5d44fec4775b" providerId="ADAL" clId="{9F7F80E2-EA2B-4152-B6E5-F13014535283}" dt="2021-10-31T20:56:07.109" v="2125" actId="14100"/>
          <ac:cxnSpMkLst>
            <pc:docMk/>
            <pc:sldMk cId="3278837413" sldId="265"/>
            <ac:cxnSpMk id="21" creationId="{47351103-ACF6-470E-ACBA-559FCC05AC27}"/>
          </ac:cxnSpMkLst>
        </pc:cxnChg>
      </pc:sldChg>
      <pc:sldChg chg="addSp delSp modSp add delAnim modAnim">
        <pc:chgData name="Marcia Moraes" userId="c9c67e8a-58e2-4733-9a1c-5d44fec4775b" providerId="ADAL" clId="{9F7F80E2-EA2B-4152-B6E5-F13014535283}" dt="2021-10-31T21:27:23.618" v="3336" actId="20577"/>
        <pc:sldMkLst>
          <pc:docMk/>
          <pc:sldMk cId="2838885280" sldId="266"/>
        </pc:sldMkLst>
        <pc:spChg chg="mod">
          <ac:chgData name="Marcia Moraes" userId="c9c67e8a-58e2-4733-9a1c-5d44fec4775b" providerId="ADAL" clId="{9F7F80E2-EA2B-4152-B6E5-F13014535283}" dt="2021-10-31T21:05:35.551" v="2359" actId="20577"/>
          <ac:spMkLst>
            <pc:docMk/>
            <pc:sldMk cId="2838885280" sldId="266"/>
            <ac:spMk id="2" creationId="{61004562-EA75-4163-A6D9-9A3F8A599DA3}"/>
          </ac:spMkLst>
        </pc:spChg>
        <pc:spChg chg="mod">
          <ac:chgData name="Marcia Moraes" userId="c9c67e8a-58e2-4733-9a1c-5d44fec4775b" providerId="ADAL" clId="{9F7F80E2-EA2B-4152-B6E5-F13014535283}" dt="2021-10-31T21:11:12.145" v="2465" actId="6549"/>
          <ac:spMkLst>
            <pc:docMk/>
            <pc:sldMk cId="2838885280" sldId="266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21:00:38.247" v="2139" actId="478"/>
          <ac:spMkLst>
            <pc:docMk/>
            <pc:sldMk cId="2838885280" sldId="266"/>
            <ac:spMk id="8" creationId="{97573F1E-A8C4-477C-98EF-22E5460CBF0E}"/>
          </ac:spMkLst>
        </pc:spChg>
        <pc:spChg chg="del">
          <ac:chgData name="Marcia Moraes" userId="c9c67e8a-58e2-4733-9a1c-5d44fec4775b" providerId="ADAL" clId="{9F7F80E2-EA2B-4152-B6E5-F13014535283}" dt="2021-10-31T21:00:39.932" v="2140" actId="478"/>
          <ac:spMkLst>
            <pc:docMk/>
            <pc:sldMk cId="2838885280" sldId="266"/>
            <ac:spMk id="10" creationId="{9269AACF-DE05-4932-A0AA-8CF1D395D92C}"/>
          </ac:spMkLst>
        </pc:spChg>
        <pc:spChg chg="del">
          <ac:chgData name="Marcia Moraes" userId="c9c67e8a-58e2-4733-9a1c-5d44fec4775b" providerId="ADAL" clId="{9F7F80E2-EA2B-4152-B6E5-F13014535283}" dt="2021-10-31T21:00:41.189" v="2141" actId="478"/>
          <ac:spMkLst>
            <pc:docMk/>
            <pc:sldMk cId="2838885280" sldId="266"/>
            <ac:spMk id="11" creationId="{876AB1C7-B71F-467E-8C2D-24823FD80EE7}"/>
          </ac:spMkLst>
        </pc:spChg>
        <pc:spChg chg="del mod">
          <ac:chgData name="Marcia Moraes" userId="c9c67e8a-58e2-4733-9a1c-5d44fec4775b" providerId="ADAL" clId="{9F7F80E2-EA2B-4152-B6E5-F13014535283}" dt="2021-10-31T21:00:42.239" v="2142" actId="478"/>
          <ac:spMkLst>
            <pc:docMk/>
            <pc:sldMk cId="2838885280" sldId="266"/>
            <ac:spMk id="12" creationId="{F98505EB-D0F9-4317-A4AA-B2C303EE9B12}"/>
          </ac:spMkLst>
        </pc:spChg>
        <pc:spChg chg="add mod">
          <ac:chgData name="Marcia Moraes" userId="c9c67e8a-58e2-4733-9a1c-5d44fec4775b" providerId="ADAL" clId="{9F7F80E2-EA2B-4152-B6E5-F13014535283}" dt="2021-10-31T21:10:13.428" v="2458" actId="1076"/>
          <ac:spMkLst>
            <pc:docMk/>
            <pc:sldMk cId="2838885280" sldId="266"/>
            <ac:spMk id="13" creationId="{46DC8C87-BCBE-4C38-A16B-98635423B2B2}"/>
          </ac:spMkLst>
        </pc:spChg>
        <pc:spChg chg="add mod">
          <ac:chgData name="Marcia Moraes" userId="c9c67e8a-58e2-4733-9a1c-5d44fec4775b" providerId="ADAL" clId="{9F7F80E2-EA2B-4152-B6E5-F13014535283}" dt="2021-10-31T21:27:23.618" v="3336" actId="20577"/>
          <ac:spMkLst>
            <pc:docMk/>
            <pc:sldMk cId="2838885280" sldId="266"/>
            <ac:spMk id="14" creationId="{E766F170-FD35-4D06-AAD6-F58B1719111A}"/>
          </ac:spMkLst>
        </pc:spChg>
        <pc:picChg chg="add mod">
          <ac:chgData name="Marcia Moraes" userId="c9c67e8a-58e2-4733-9a1c-5d44fec4775b" providerId="ADAL" clId="{9F7F80E2-EA2B-4152-B6E5-F13014535283}" dt="2021-10-31T21:10:18.884" v="2459" actId="14100"/>
          <ac:picMkLst>
            <pc:docMk/>
            <pc:sldMk cId="2838885280" sldId="266"/>
            <ac:picMk id="3" creationId="{2E697F1A-5787-45F9-B85B-3DD47989B9F4}"/>
          </ac:picMkLst>
        </pc:picChg>
        <pc:picChg chg="del">
          <ac:chgData name="Marcia Moraes" userId="c9c67e8a-58e2-4733-9a1c-5d44fec4775b" providerId="ADAL" clId="{9F7F80E2-EA2B-4152-B6E5-F13014535283}" dt="2021-10-31T21:01:32.474" v="2143" actId="478"/>
          <ac:picMkLst>
            <pc:docMk/>
            <pc:sldMk cId="2838885280" sldId="266"/>
            <ac:picMk id="6" creationId="{B34BEC3F-9A55-46BD-A23F-760684E474F7}"/>
          </ac:picMkLst>
        </pc:picChg>
      </pc:sldChg>
      <pc:sldChg chg="addSp delSp modSp add delAnim modAnim">
        <pc:chgData name="Marcia Moraes" userId="c9c67e8a-58e2-4733-9a1c-5d44fec4775b" providerId="ADAL" clId="{9F7F80E2-EA2B-4152-B6E5-F13014535283}" dt="2021-10-31T21:38:48.495" v="3916"/>
        <pc:sldMkLst>
          <pc:docMk/>
          <pc:sldMk cId="1054478833" sldId="267"/>
        </pc:sldMkLst>
        <pc:spChg chg="del">
          <ac:chgData name="Marcia Moraes" userId="c9c67e8a-58e2-4733-9a1c-5d44fec4775b" providerId="ADAL" clId="{9F7F80E2-EA2B-4152-B6E5-F13014535283}" dt="2021-10-31T21:23:25.673" v="3076" actId="478"/>
          <ac:spMkLst>
            <pc:docMk/>
            <pc:sldMk cId="1054478833" sldId="267"/>
            <ac:spMk id="2" creationId="{61004562-EA75-4163-A6D9-9A3F8A599DA3}"/>
          </ac:spMkLst>
        </pc:spChg>
        <pc:spChg chg="mod">
          <ac:chgData name="Marcia Moraes" userId="c9c67e8a-58e2-4733-9a1c-5d44fec4775b" providerId="ADAL" clId="{9F7F80E2-EA2B-4152-B6E5-F13014535283}" dt="2021-10-31T21:31:35.487" v="3343" actId="14100"/>
          <ac:spMkLst>
            <pc:docMk/>
            <pc:sldMk cId="1054478833" sldId="267"/>
            <ac:spMk id="5" creationId="{DDFDC286-5F2E-A744-9400-818045889D9E}"/>
          </ac:spMkLst>
        </pc:spChg>
        <pc:spChg chg="add mod">
          <ac:chgData name="Marcia Moraes" userId="c9c67e8a-58e2-4733-9a1c-5d44fec4775b" providerId="ADAL" clId="{9F7F80E2-EA2B-4152-B6E5-F13014535283}" dt="2021-10-31T21:38:27.424" v="3915" actId="5793"/>
          <ac:spMkLst>
            <pc:docMk/>
            <pc:sldMk cId="1054478833" sldId="267"/>
            <ac:spMk id="8" creationId="{19C255FD-0EE1-499D-919E-CFC825642644}"/>
          </ac:spMkLst>
        </pc:spChg>
        <pc:spChg chg="del">
          <ac:chgData name="Marcia Moraes" userId="c9c67e8a-58e2-4733-9a1c-5d44fec4775b" providerId="ADAL" clId="{9F7F80E2-EA2B-4152-B6E5-F13014535283}" dt="2021-10-31T21:23:23.194" v="3075" actId="478"/>
          <ac:spMkLst>
            <pc:docMk/>
            <pc:sldMk cId="1054478833" sldId="267"/>
            <ac:spMk id="13" creationId="{46DC8C87-BCBE-4C38-A16B-98635423B2B2}"/>
          </ac:spMkLst>
        </pc:spChg>
        <pc:spChg chg="mod">
          <ac:chgData name="Marcia Moraes" userId="c9c67e8a-58e2-4733-9a1c-5d44fec4775b" providerId="ADAL" clId="{9F7F80E2-EA2B-4152-B6E5-F13014535283}" dt="2021-10-31T21:31:40.385" v="3345" actId="14100"/>
          <ac:spMkLst>
            <pc:docMk/>
            <pc:sldMk cId="1054478833" sldId="267"/>
            <ac:spMk id="14" creationId="{E766F170-FD35-4D06-AAD6-F58B1719111A}"/>
          </ac:spMkLst>
        </pc:spChg>
        <pc:picChg chg="del">
          <ac:chgData name="Marcia Moraes" userId="c9c67e8a-58e2-4733-9a1c-5d44fec4775b" providerId="ADAL" clId="{9F7F80E2-EA2B-4152-B6E5-F13014535283}" dt="2021-10-31T21:23:11.437" v="3074" actId="478"/>
          <ac:picMkLst>
            <pc:docMk/>
            <pc:sldMk cId="1054478833" sldId="267"/>
            <ac:picMk id="3" creationId="{2E697F1A-5787-45F9-B85B-3DD47989B9F4}"/>
          </ac:picMkLst>
        </pc:picChg>
      </pc:sldChg>
      <pc:sldChg chg="addSp delSp modSp add modAnim">
        <pc:chgData name="Marcia Moraes" userId="c9c67e8a-58e2-4733-9a1c-5d44fec4775b" providerId="ADAL" clId="{9F7F80E2-EA2B-4152-B6E5-F13014535283}" dt="2021-10-31T22:17:26.906" v="4366" actId="20577"/>
        <pc:sldMkLst>
          <pc:docMk/>
          <pc:sldMk cId="2987685337" sldId="268"/>
        </pc:sldMkLst>
        <pc:spChg chg="add mod">
          <ac:chgData name="Marcia Moraes" userId="c9c67e8a-58e2-4733-9a1c-5d44fec4775b" providerId="ADAL" clId="{9F7F80E2-EA2B-4152-B6E5-F13014535283}" dt="2021-10-31T22:05:24.766" v="3947" actId="14100"/>
          <ac:spMkLst>
            <pc:docMk/>
            <pc:sldMk cId="2987685337" sldId="268"/>
            <ac:spMk id="2" creationId="{9FD9485B-7FAF-4DAB-82A0-92A81D21EC72}"/>
          </ac:spMkLst>
        </pc:spChg>
        <pc:spChg chg="mod">
          <ac:chgData name="Marcia Moraes" userId="c9c67e8a-58e2-4733-9a1c-5d44fec4775b" providerId="ADAL" clId="{9F7F80E2-EA2B-4152-B6E5-F13014535283}" dt="2021-10-31T22:04:54.433" v="3945" actId="1037"/>
          <ac:spMkLst>
            <pc:docMk/>
            <pc:sldMk cId="2987685337" sldId="268"/>
            <ac:spMk id="4" creationId="{7BC75B87-C129-C04D-B73A-32C854FEB28B}"/>
          </ac:spMkLst>
        </pc:spChg>
        <pc:spChg chg="del">
          <ac:chgData name="Marcia Moraes" userId="c9c67e8a-58e2-4733-9a1c-5d44fec4775b" providerId="ADAL" clId="{9F7F80E2-EA2B-4152-B6E5-F13014535283}" dt="2021-10-31T22:04:30.365" v="3917" actId="478"/>
          <ac:spMkLst>
            <pc:docMk/>
            <pc:sldMk cId="2987685337" sldId="268"/>
            <ac:spMk id="8" creationId="{2038164D-06E5-4679-AE09-3FF29AEF1536}"/>
          </ac:spMkLst>
        </pc:spChg>
        <pc:spChg chg="del">
          <ac:chgData name="Marcia Moraes" userId="c9c67e8a-58e2-4733-9a1c-5d44fec4775b" providerId="ADAL" clId="{9F7F80E2-EA2B-4152-B6E5-F13014535283}" dt="2021-10-31T22:04:31.269" v="3918" actId="478"/>
          <ac:spMkLst>
            <pc:docMk/>
            <pc:sldMk cId="2987685337" sldId="268"/>
            <ac:spMk id="10" creationId="{0C1E0B48-6E59-4282-9D58-14D87654352C}"/>
          </ac:spMkLst>
        </pc:spChg>
        <pc:spChg chg="add mod">
          <ac:chgData name="Marcia Moraes" userId="c9c67e8a-58e2-4733-9a1c-5d44fec4775b" providerId="ADAL" clId="{9F7F80E2-EA2B-4152-B6E5-F13014535283}" dt="2021-10-31T22:08:02.109" v="3984" actId="20577"/>
          <ac:spMkLst>
            <pc:docMk/>
            <pc:sldMk cId="2987685337" sldId="268"/>
            <ac:spMk id="11" creationId="{73061F2D-4641-4B99-B402-54A48802DA96}"/>
          </ac:spMkLst>
        </pc:spChg>
        <pc:spChg chg="add del mod">
          <ac:chgData name="Marcia Moraes" userId="c9c67e8a-58e2-4733-9a1c-5d44fec4775b" providerId="ADAL" clId="{9F7F80E2-EA2B-4152-B6E5-F13014535283}" dt="2021-10-31T22:08:36.477" v="3987" actId="478"/>
          <ac:spMkLst>
            <pc:docMk/>
            <pc:sldMk cId="2987685337" sldId="268"/>
            <ac:spMk id="12" creationId="{7F1A7944-F65A-4F54-8B22-E32DAE486E71}"/>
          </ac:spMkLst>
        </pc:spChg>
        <pc:spChg chg="del">
          <ac:chgData name="Marcia Moraes" userId="c9c67e8a-58e2-4733-9a1c-5d44fec4775b" providerId="ADAL" clId="{9F7F80E2-EA2B-4152-B6E5-F13014535283}" dt="2021-10-31T22:04:32.251" v="3919" actId="478"/>
          <ac:spMkLst>
            <pc:docMk/>
            <pc:sldMk cId="2987685337" sldId="268"/>
            <ac:spMk id="13" creationId="{D3B91AA7-67DB-4FCA-9C0D-9605903F311B}"/>
          </ac:spMkLst>
        </pc:spChg>
        <pc:spChg chg="add mod">
          <ac:chgData name="Marcia Moraes" userId="c9c67e8a-58e2-4733-9a1c-5d44fec4775b" providerId="ADAL" clId="{9F7F80E2-EA2B-4152-B6E5-F13014535283}" dt="2021-10-31T22:08:49.110" v="3988" actId="11529"/>
          <ac:spMkLst>
            <pc:docMk/>
            <pc:sldMk cId="2987685337" sldId="268"/>
            <ac:spMk id="14" creationId="{6D0A828E-0793-467D-99D4-8656DD340A20}"/>
          </ac:spMkLst>
        </pc:spChg>
        <pc:spChg chg="add del mod">
          <ac:chgData name="Marcia Moraes" userId="c9c67e8a-58e2-4733-9a1c-5d44fec4775b" providerId="ADAL" clId="{9F7F80E2-EA2B-4152-B6E5-F13014535283}" dt="2021-10-31T22:11:49.100" v="4185" actId="5793"/>
          <ac:spMkLst>
            <pc:docMk/>
            <pc:sldMk cId="2987685337" sldId="268"/>
            <ac:spMk id="17" creationId="{5CE8154D-7941-4A14-A4A6-9E7C246FC7D5}"/>
          </ac:spMkLst>
        </pc:spChg>
        <pc:spChg chg="add mod">
          <ac:chgData name="Marcia Moraes" userId="c9c67e8a-58e2-4733-9a1c-5d44fec4775b" providerId="ADAL" clId="{9F7F80E2-EA2B-4152-B6E5-F13014535283}" dt="2021-10-31T22:10:22.793" v="4133" actId="20577"/>
          <ac:spMkLst>
            <pc:docMk/>
            <pc:sldMk cId="2987685337" sldId="268"/>
            <ac:spMk id="20" creationId="{3B3CE95F-5CE1-4F99-9C21-CA3DE80D968D}"/>
          </ac:spMkLst>
        </pc:spChg>
        <pc:spChg chg="add mod">
          <ac:chgData name="Marcia Moraes" userId="c9c67e8a-58e2-4733-9a1c-5d44fec4775b" providerId="ADAL" clId="{9F7F80E2-EA2B-4152-B6E5-F13014535283}" dt="2021-10-31T22:11:19.472" v="4138" actId="1076"/>
          <ac:spMkLst>
            <pc:docMk/>
            <pc:sldMk cId="2987685337" sldId="268"/>
            <ac:spMk id="22" creationId="{C0EA3703-A2E6-4BF7-9A3A-FD5CE6CA1B85}"/>
          </ac:spMkLst>
        </pc:spChg>
        <pc:spChg chg="add mod">
          <ac:chgData name="Marcia Moraes" userId="c9c67e8a-58e2-4733-9a1c-5d44fec4775b" providerId="ADAL" clId="{9F7F80E2-EA2B-4152-B6E5-F13014535283}" dt="2021-10-31T22:12:01.500" v="4187" actId="313"/>
          <ac:spMkLst>
            <pc:docMk/>
            <pc:sldMk cId="2987685337" sldId="268"/>
            <ac:spMk id="24" creationId="{DE4B8564-F237-4656-A055-A35251971140}"/>
          </ac:spMkLst>
        </pc:spChg>
        <pc:spChg chg="add mod">
          <ac:chgData name="Marcia Moraes" userId="c9c67e8a-58e2-4733-9a1c-5d44fec4775b" providerId="ADAL" clId="{9F7F80E2-EA2B-4152-B6E5-F13014535283}" dt="2021-10-31T22:12:53.430" v="4226" actId="6549"/>
          <ac:spMkLst>
            <pc:docMk/>
            <pc:sldMk cId="2987685337" sldId="268"/>
            <ac:spMk id="26" creationId="{888486BA-00E1-4366-B779-38ABFB2C220B}"/>
          </ac:spMkLst>
        </pc:spChg>
        <pc:spChg chg="add mod">
          <ac:chgData name="Marcia Moraes" userId="c9c67e8a-58e2-4733-9a1c-5d44fec4775b" providerId="ADAL" clId="{9F7F80E2-EA2B-4152-B6E5-F13014535283}" dt="2021-10-31T22:13:46.695" v="4281" actId="20577"/>
          <ac:spMkLst>
            <pc:docMk/>
            <pc:sldMk cId="2987685337" sldId="268"/>
            <ac:spMk id="29" creationId="{86322917-946B-4B2C-BC16-E26573BE8755}"/>
          </ac:spMkLst>
        </pc:spChg>
        <pc:spChg chg="add mod">
          <ac:chgData name="Marcia Moraes" userId="c9c67e8a-58e2-4733-9a1c-5d44fec4775b" providerId="ADAL" clId="{9F7F80E2-EA2B-4152-B6E5-F13014535283}" dt="2021-10-31T22:16:59.442" v="4315" actId="20577"/>
          <ac:spMkLst>
            <pc:docMk/>
            <pc:sldMk cId="2987685337" sldId="268"/>
            <ac:spMk id="32" creationId="{E58043DF-F986-4617-8FFE-9F414D420B96}"/>
          </ac:spMkLst>
        </pc:spChg>
        <pc:spChg chg="add mod">
          <ac:chgData name="Marcia Moraes" userId="c9c67e8a-58e2-4733-9a1c-5d44fec4775b" providerId="ADAL" clId="{9F7F80E2-EA2B-4152-B6E5-F13014535283}" dt="2021-10-31T22:17:26.906" v="4366" actId="20577"/>
          <ac:spMkLst>
            <pc:docMk/>
            <pc:sldMk cId="2987685337" sldId="268"/>
            <ac:spMk id="34" creationId="{FEC46234-0FB6-45DC-8547-AC3AB392EBD2}"/>
          </ac:spMkLst>
        </pc:spChg>
        <pc:cxnChg chg="add del mod">
          <ac:chgData name="Marcia Moraes" userId="c9c67e8a-58e2-4733-9a1c-5d44fec4775b" providerId="ADAL" clId="{9F7F80E2-EA2B-4152-B6E5-F13014535283}" dt="2021-10-31T22:07:08.395" v="3951"/>
          <ac:cxnSpMkLst>
            <pc:docMk/>
            <pc:sldMk cId="2987685337" sldId="268"/>
            <ac:cxnSpMk id="5" creationId="{9BD3D991-D5FB-4697-9F42-21810DCF808A}"/>
          </ac:cxnSpMkLst>
        </pc:cxnChg>
        <pc:cxnChg chg="add mod">
          <ac:chgData name="Marcia Moraes" userId="c9c67e8a-58e2-4733-9a1c-5d44fec4775b" providerId="ADAL" clId="{9F7F80E2-EA2B-4152-B6E5-F13014535283}" dt="2021-10-31T22:07:18.773" v="3952" actId="11529"/>
          <ac:cxnSpMkLst>
            <pc:docMk/>
            <pc:sldMk cId="2987685337" sldId="268"/>
            <ac:cxnSpMk id="9" creationId="{8597DF98-D3C3-471A-B086-2649C7727899}"/>
          </ac:cxnSpMkLst>
        </pc:cxnChg>
        <pc:cxnChg chg="add del mod">
          <ac:chgData name="Marcia Moraes" userId="c9c67e8a-58e2-4733-9a1c-5d44fec4775b" providerId="ADAL" clId="{9F7F80E2-EA2B-4152-B6E5-F13014535283}" dt="2021-10-31T22:09:35.372" v="4033"/>
          <ac:cxnSpMkLst>
            <pc:docMk/>
            <pc:sldMk cId="2987685337" sldId="268"/>
            <ac:cxnSpMk id="16" creationId="{6C82880F-498C-4ED3-BC9B-4BDA5D32D646}"/>
          </ac:cxnSpMkLst>
        </pc:cxnChg>
        <pc:cxnChg chg="add mod">
          <ac:chgData name="Marcia Moraes" userId="c9c67e8a-58e2-4733-9a1c-5d44fec4775b" providerId="ADAL" clId="{9F7F80E2-EA2B-4152-B6E5-F13014535283}" dt="2021-10-31T22:09:47.574" v="4036" actId="14100"/>
          <ac:cxnSpMkLst>
            <pc:docMk/>
            <pc:sldMk cId="2987685337" sldId="268"/>
            <ac:cxnSpMk id="19" creationId="{1F4FCCA6-B43E-4348-A332-ECEC3FE2CAAD}"/>
          </ac:cxnSpMkLst>
        </pc:cxnChg>
        <pc:cxnChg chg="del">
          <ac:chgData name="Marcia Moraes" userId="c9c67e8a-58e2-4733-9a1c-5d44fec4775b" providerId="ADAL" clId="{9F7F80E2-EA2B-4152-B6E5-F13014535283}" dt="2021-10-31T22:04:33.492" v="3920" actId="478"/>
          <ac:cxnSpMkLst>
            <pc:docMk/>
            <pc:sldMk cId="2987685337" sldId="268"/>
            <ac:cxnSpMk id="21" creationId="{47351103-ACF6-470E-ACBA-559FCC05AC27}"/>
          </ac:cxnSpMkLst>
        </pc:cxnChg>
        <pc:cxnChg chg="add mod">
          <ac:chgData name="Marcia Moraes" userId="c9c67e8a-58e2-4733-9a1c-5d44fec4775b" providerId="ADAL" clId="{9F7F80E2-EA2B-4152-B6E5-F13014535283}" dt="2021-10-31T22:11:19.472" v="4138" actId="1076"/>
          <ac:cxnSpMkLst>
            <pc:docMk/>
            <pc:sldMk cId="2987685337" sldId="268"/>
            <ac:cxnSpMk id="23" creationId="{C2AAE84F-C448-44D1-8174-E8B6D576E7AE}"/>
          </ac:cxnSpMkLst>
        </pc:cxnChg>
        <pc:cxnChg chg="add mod">
          <ac:chgData name="Marcia Moraes" userId="c9c67e8a-58e2-4733-9a1c-5d44fec4775b" providerId="ADAL" clId="{9F7F80E2-EA2B-4152-B6E5-F13014535283}" dt="2021-10-31T22:12:36.673" v="4190" actId="14100"/>
          <ac:cxnSpMkLst>
            <pc:docMk/>
            <pc:sldMk cId="2987685337" sldId="268"/>
            <ac:cxnSpMk id="25" creationId="{4E51DE82-A8AA-4951-9762-5825745563C2}"/>
          </ac:cxnSpMkLst>
        </pc:cxnChg>
        <pc:cxnChg chg="add mod">
          <ac:chgData name="Marcia Moraes" userId="c9c67e8a-58e2-4733-9a1c-5d44fec4775b" providerId="ADAL" clId="{9F7F80E2-EA2B-4152-B6E5-F13014535283}" dt="2021-10-31T22:13:20.261" v="4229" actId="14100"/>
          <ac:cxnSpMkLst>
            <pc:docMk/>
            <pc:sldMk cId="2987685337" sldId="268"/>
            <ac:cxnSpMk id="28" creationId="{5F96355C-3DCC-4F1E-B31C-2E76804EC608}"/>
          </ac:cxnSpMkLst>
        </pc:cxnChg>
        <pc:cxnChg chg="add mod">
          <ac:chgData name="Marcia Moraes" userId="c9c67e8a-58e2-4733-9a1c-5d44fec4775b" providerId="ADAL" clId="{9F7F80E2-EA2B-4152-B6E5-F13014535283}" dt="2021-10-31T22:16:35.990" v="4283" actId="1076"/>
          <ac:cxnSpMkLst>
            <pc:docMk/>
            <pc:sldMk cId="2987685337" sldId="268"/>
            <ac:cxnSpMk id="31" creationId="{70208C26-80E6-4857-A0FB-9F2A651665CD}"/>
          </ac:cxnSpMkLst>
        </pc:cxnChg>
        <pc:cxnChg chg="add mod">
          <ac:chgData name="Marcia Moraes" userId="c9c67e8a-58e2-4733-9a1c-5d44fec4775b" providerId="ADAL" clId="{9F7F80E2-EA2B-4152-B6E5-F13014535283}" dt="2021-10-31T22:17:12.580" v="4317" actId="1076"/>
          <ac:cxnSpMkLst>
            <pc:docMk/>
            <pc:sldMk cId="2987685337" sldId="268"/>
            <ac:cxnSpMk id="33" creationId="{1F961336-4BE3-436A-BF8D-6D38553D77D1}"/>
          </ac:cxnSpMkLst>
        </pc:cxnChg>
      </pc:sldChg>
      <pc:sldChg chg="addSp delSp modSp add delAnim">
        <pc:chgData name="Marcia Moraes" userId="c9c67e8a-58e2-4733-9a1c-5d44fec4775b" providerId="ADAL" clId="{9F7F80E2-EA2B-4152-B6E5-F13014535283}" dt="2021-10-31T22:20:32.401" v="4385" actId="14100"/>
        <pc:sldMkLst>
          <pc:docMk/>
          <pc:sldMk cId="317993581" sldId="269"/>
        </pc:sldMkLst>
        <pc:spChg chg="del">
          <ac:chgData name="Marcia Moraes" userId="c9c67e8a-58e2-4733-9a1c-5d44fec4775b" providerId="ADAL" clId="{9F7F80E2-EA2B-4152-B6E5-F13014535283}" dt="2021-10-31T22:18:31.537" v="4368" actId="478"/>
          <ac:spMkLst>
            <pc:docMk/>
            <pc:sldMk cId="317993581" sldId="269"/>
            <ac:spMk id="2" creationId="{9FD9485B-7FAF-4DAB-82A0-92A81D21EC72}"/>
          </ac:spMkLst>
        </pc:spChg>
        <pc:spChg chg="add mod">
          <ac:chgData name="Marcia Moraes" userId="c9c67e8a-58e2-4733-9a1c-5d44fec4775b" providerId="ADAL" clId="{9F7F80E2-EA2B-4152-B6E5-F13014535283}" dt="2021-10-31T22:19:53.245" v="4379" actId="1076"/>
          <ac:spMkLst>
            <pc:docMk/>
            <pc:sldMk cId="317993581" sldId="269"/>
            <ac:spMk id="5" creationId="{B09A4166-CBC0-4555-A2C1-733BAFD44FE9}"/>
          </ac:spMkLst>
        </pc:spChg>
        <pc:spChg chg="add mod">
          <ac:chgData name="Marcia Moraes" userId="c9c67e8a-58e2-4733-9a1c-5d44fec4775b" providerId="ADAL" clId="{9F7F80E2-EA2B-4152-B6E5-F13014535283}" dt="2021-10-31T22:20:32.401" v="4385" actId="14100"/>
          <ac:spMkLst>
            <pc:docMk/>
            <pc:sldMk cId="317993581" sldId="269"/>
            <ac:spMk id="6" creationId="{9A517D46-0203-4E98-BB6C-619453E8B40B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11" creationId="{73061F2D-4641-4B99-B402-54A48802DA96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14" creationId="{6D0A828E-0793-467D-99D4-8656DD340A20}"/>
          </ac:spMkLst>
        </pc:spChg>
        <pc:spChg chg="del">
          <ac:chgData name="Marcia Moraes" userId="c9c67e8a-58e2-4733-9a1c-5d44fec4775b" providerId="ADAL" clId="{9F7F80E2-EA2B-4152-B6E5-F13014535283}" dt="2021-10-31T22:18:40.101" v="4370" actId="478"/>
          <ac:spMkLst>
            <pc:docMk/>
            <pc:sldMk cId="317993581" sldId="269"/>
            <ac:spMk id="17" creationId="{5CE8154D-7941-4A14-A4A6-9E7C246FC7D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0" creationId="{3B3CE95F-5CE1-4F99-9C21-CA3DE80D968D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2" creationId="{C0EA3703-A2E6-4BF7-9A3A-FD5CE6CA1B8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4" creationId="{DE4B8564-F237-4656-A055-A35251971140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6" creationId="{888486BA-00E1-4366-B779-38ABFB2C220B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9" creationId="{86322917-946B-4B2C-BC16-E26573BE875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32" creationId="{E58043DF-F986-4617-8FFE-9F414D420B96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34" creationId="{FEC46234-0FB6-45DC-8547-AC3AB392EBD2}"/>
          </ac:spMkLst>
        </pc:spChg>
        <pc:graphicFrameChg chg="add del mod">
          <ac:chgData name="Marcia Moraes" userId="c9c67e8a-58e2-4733-9a1c-5d44fec4775b" providerId="ADAL" clId="{9F7F80E2-EA2B-4152-B6E5-F13014535283}" dt="2021-10-31T22:18:50.579" v="4372"/>
          <ac:graphicFrameMkLst>
            <pc:docMk/>
            <pc:sldMk cId="317993581" sldId="269"/>
            <ac:graphicFrameMk id="3" creationId="{C9633C75-E4A3-43CD-AF6D-DEA685096199}"/>
          </ac:graphicFrameMkLst>
        </pc:graphicFrame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9" creationId="{8597DF98-D3C3-471A-B086-2649C7727899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16" creationId="{6C82880F-498C-4ED3-BC9B-4BDA5D32D646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19" creationId="{1F4FCCA6-B43E-4348-A332-ECEC3FE2CAAD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3" creationId="{C2AAE84F-C448-44D1-8174-E8B6D576E7AE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5" creationId="{4E51DE82-A8AA-4951-9762-5825745563C2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8" creationId="{5F96355C-3DCC-4F1E-B31C-2E76804EC608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31" creationId="{70208C26-80E6-4857-A0FB-9F2A651665CD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33" creationId="{1F961336-4BE3-436A-BF8D-6D38553D77D1}"/>
          </ac:cxnSpMkLst>
        </pc:cxnChg>
      </pc:sldChg>
      <pc:sldChg chg="modSp add">
        <pc:chgData name="Marcia Moraes" userId="c9c67e8a-58e2-4733-9a1c-5d44fec4775b" providerId="ADAL" clId="{9F7F80E2-EA2B-4152-B6E5-F13014535283}" dt="2021-10-31T22:31:05.183" v="4427" actId="20577"/>
        <pc:sldMkLst>
          <pc:docMk/>
          <pc:sldMk cId="2078037696" sldId="270"/>
        </pc:sldMkLst>
        <pc:spChg chg="mod">
          <ac:chgData name="Marcia Moraes" userId="c9c67e8a-58e2-4733-9a1c-5d44fec4775b" providerId="ADAL" clId="{9F7F80E2-EA2B-4152-B6E5-F13014535283}" dt="2021-10-31T22:31:05.183" v="4427" actId="20577"/>
          <ac:spMkLst>
            <pc:docMk/>
            <pc:sldMk cId="2078037696" sldId="270"/>
            <ac:spMk id="2" creationId="{5C13BD78-B36F-7F4F-A70E-ADD0393DA093}"/>
          </ac:spMkLst>
        </pc:spChg>
      </pc:sldChg>
      <pc:sldChg chg="delSp modSp add">
        <pc:chgData name="Marcia Moraes" userId="c9c67e8a-58e2-4733-9a1c-5d44fec4775b" providerId="ADAL" clId="{9F7F80E2-EA2B-4152-B6E5-F13014535283}" dt="2021-10-31T22:35:00.330" v="4451" actId="6549"/>
        <pc:sldMkLst>
          <pc:docMk/>
          <pc:sldMk cId="926474781" sldId="271"/>
        </pc:sldMkLst>
        <pc:spChg chg="mod">
          <ac:chgData name="Marcia Moraes" userId="c9c67e8a-58e2-4733-9a1c-5d44fec4775b" providerId="ADAL" clId="{9F7F80E2-EA2B-4152-B6E5-F13014535283}" dt="2021-10-31T22:35:00.330" v="4451" actId="6549"/>
          <ac:spMkLst>
            <pc:docMk/>
            <pc:sldMk cId="926474781" sldId="271"/>
            <ac:spMk id="7" creationId="{BF16D510-BC74-4FA5-AFD2-193B039115A5}"/>
          </ac:spMkLst>
        </pc:spChg>
        <pc:spChg chg="del">
          <ac:chgData name="Marcia Moraes" userId="c9c67e8a-58e2-4733-9a1c-5d44fec4775b" providerId="ADAL" clId="{9F7F80E2-EA2B-4152-B6E5-F13014535283}" dt="2021-10-31T22:32:29.494" v="4429" actId="478"/>
          <ac:spMkLst>
            <pc:docMk/>
            <pc:sldMk cId="926474781" sldId="271"/>
            <ac:spMk id="8" creationId="{609124F5-A5F0-4B6E-BE4C-AE86713EE8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757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9A4166-CBC0-4555-A2C1-733BAFD4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9" y="1070044"/>
            <a:ext cx="6889898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QuestionApp2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first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"What was the original name of the Java language?"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"*7"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"Duke"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"Oak"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"Gosling"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second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 which country was the inventor of Java born?"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"Australia"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"Canada"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"Denmark"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"United States"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(first)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(second)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517D46-0203-4E98-BB6C-619453E8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978" y="1070044"/>
            <a:ext cx="648113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(ChoiceQuestion q){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response = in.nextLine()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.println(q.checkAnswer(response))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D78-B36F-7F4F-A70E-ADD0393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Inheritance Summary and More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C72-BD31-E149-990E-1A61DDA02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Heart of OOP!</a:t>
            </a:r>
          </a:p>
          <a:p>
            <a:pPr lvl="1"/>
            <a:r>
              <a:rPr lang="en-US" dirty="0"/>
              <a:t>Essential to large programs</a:t>
            </a:r>
          </a:p>
          <a:p>
            <a:pPr lvl="1"/>
            <a:r>
              <a:rPr lang="en-US" dirty="0"/>
              <a:t>DRY </a:t>
            </a:r>
          </a:p>
          <a:p>
            <a:r>
              <a:rPr lang="en-US" dirty="0"/>
              <a:t>A class can </a:t>
            </a:r>
            <a:r>
              <a:rPr lang="en-US" b="1" dirty="0"/>
              <a:t>extend</a:t>
            </a:r>
            <a:r>
              <a:rPr lang="en-US" dirty="0"/>
              <a:t> another class</a:t>
            </a:r>
          </a:p>
          <a:p>
            <a:pPr lvl="1"/>
            <a:r>
              <a:rPr lang="en-US" dirty="0"/>
              <a:t>By extending:</a:t>
            </a:r>
          </a:p>
          <a:p>
            <a:pPr lvl="2"/>
            <a:r>
              <a:rPr lang="en-US" b="1" dirty="0"/>
              <a:t>inherit </a:t>
            </a:r>
            <a:r>
              <a:rPr lang="en-US" dirty="0"/>
              <a:t>methods and properties!</a:t>
            </a:r>
          </a:p>
          <a:p>
            <a:pPr lvl="1"/>
            <a:r>
              <a:rPr lang="en-US" b="1" dirty="0"/>
              <a:t>override</a:t>
            </a:r>
          </a:p>
          <a:p>
            <a:pPr lvl="2"/>
            <a:r>
              <a:rPr lang="en-US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542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4323235"/>
          </a:xfrm>
        </p:spPr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classes in java extend Object</a:t>
            </a:r>
          </a:p>
          <a:p>
            <a:r>
              <a:rPr lang="en-US" b="1" dirty="0"/>
              <a:t>Object </a:t>
            </a:r>
            <a:r>
              <a:rPr lang="en-US" dirty="0"/>
              <a:t>is a type / class </a:t>
            </a:r>
          </a:p>
          <a:p>
            <a:pPr lvl="1"/>
            <a:r>
              <a:rPr lang="en-US" dirty="0"/>
              <a:t>Includes common methods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returns String of the object</a:t>
            </a:r>
          </a:p>
          <a:p>
            <a:pPr lvl="2"/>
            <a:r>
              <a:rPr lang="en-US" dirty="0"/>
              <a:t>by default memory location (not useful) – should override!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() –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String concatenation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equals(Object)</a:t>
            </a:r>
          </a:p>
          <a:p>
            <a:pPr lvl="2"/>
            <a:r>
              <a:rPr lang="en-US" dirty="0"/>
              <a:t>compares memory locations</a:t>
            </a:r>
          </a:p>
          <a:p>
            <a:pPr lvl="2"/>
            <a:r>
              <a:rPr lang="en-US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602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60125" cy="3874817"/>
          </a:xfrm>
        </p:spPr>
        <p:txBody>
          <a:bodyPr/>
          <a:lstStyle/>
          <a:p>
            <a:r>
              <a:rPr lang="en-US" dirty="0"/>
              <a:t>public </a:t>
            </a:r>
          </a:p>
          <a:p>
            <a:pPr lvl="1"/>
            <a:r>
              <a:rPr lang="en-US" dirty="0"/>
              <a:t>Everyone has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the class has access</a:t>
            </a:r>
          </a:p>
          <a:p>
            <a:pPr lvl="1"/>
            <a:r>
              <a:rPr lang="en-US" dirty="0"/>
              <a:t>This means child classes – can’t access private!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child class has access only</a:t>
            </a:r>
          </a:p>
          <a:p>
            <a:r>
              <a:rPr lang="en-US" dirty="0"/>
              <a:t>&lt;blank/omitted&gt;</a:t>
            </a:r>
          </a:p>
          <a:p>
            <a:pPr lvl="1"/>
            <a:r>
              <a:rPr lang="en-US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9617"/>
            <a:ext cx="5010725" cy="1453924"/>
          </a:xfrm>
        </p:spPr>
        <p:txBody>
          <a:bodyPr/>
          <a:lstStyle/>
          <a:p>
            <a:r>
              <a:rPr lang="en-US" dirty="0"/>
              <a:t>Children may appear to be their parents!</a:t>
            </a:r>
          </a:p>
          <a:p>
            <a:r>
              <a:rPr lang="en-US"/>
              <a:t>This helps </a:t>
            </a:r>
            <a:r>
              <a:rPr lang="en-US" dirty="0"/>
              <a:t>when only one type is allowed</a:t>
            </a:r>
          </a:p>
          <a:p>
            <a:r>
              <a:rPr lang="en-US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073400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Box[] boxes = new Box[2];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 bx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 = </a:t>
            </a:r>
            <a:r>
              <a:rPr lang="en-US" dirty="0" err="1"/>
              <a:t>cb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dirty="0"/>
              <a:t>(boxes))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F8D30F-F0F6-C14E-AC87-BC669634A856}"/>
              </a:ext>
            </a:extLst>
          </p:cNvPr>
          <p:cNvCxnSpPr/>
          <p:nvPr/>
        </p:nvCxnSpPr>
        <p:spPr>
          <a:xfrm>
            <a:off x="1104900" y="4648200"/>
            <a:ext cx="30353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FA9D4-0656-0B42-90BA-B2D968F2A09C}"/>
              </a:ext>
            </a:extLst>
          </p:cNvPr>
          <p:cNvCxnSpPr>
            <a:cxnSpLocks/>
          </p:cNvCxnSpPr>
          <p:nvPr/>
        </p:nvCxnSpPr>
        <p:spPr>
          <a:xfrm flipH="1">
            <a:off x="2819400" y="5168900"/>
            <a:ext cx="1447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044875" y="1579617"/>
            <a:ext cx="5010725" cy="249818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Pretty cool</a:t>
            </a:r>
          </a:p>
          <a:p>
            <a:r>
              <a:rPr lang="en-US" dirty="0"/>
              <a:t>Also, just a peek at it!</a:t>
            </a:r>
          </a:p>
          <a:p>
            <a:r>
              <a:rPr lang="en-US" b="1" dirty="0"/>
              <a:t>Take away: </a:t>
            </a:r>
          </a:p>
          <a:p>
            <a:pPr lvl="1"/>
            <a:r>
              <a:rPr lang="en-US" dirty="0"/>
              <a:t>inheritance is DRY</a:t>
            </a:r>
          </a:p>
          <a:p>
            <a:pPr lvl="1"/>
            <a:r>
              <a:rPr lang="en-US" dirty="0"/>
              <a:t>inheritance lets </a:t>
            </a:r>
            <a:r>
              <a:rPr lang="en-US" b="1" dirty="0"/>
              <a:t>children</a:t>
            </a:r>
            <a:r>
              <a:rPr lang="en-US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17334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96BCC8-A761-4798-B807-A6AD2C6B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163 Slide Versions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0B815A-FEC6-4728-A9D1-67D2062FE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Heart of OOP!</a:t>
            </a:r>
          </a:p>
          <a:p>
            <a:pPr lvl="1"/>
            <a:r>
              <a:rPr lang="en-US" dirty="0"/>
              <a:t>Essential to large programs</a:t>
            </a:r>
          </a:p>
          <a:p>
            <a:pPr lvl="1"/>
            <a:r>
              <a:rPr lang="en-US" dirty="0"/>
              <a:t>DRY </a:t>
            </a:r>
          </a:p>
          <a:p>
            <a:r>
              <a:rPr lang="en-US" dirty="0"/>
              <a:t>A class can </a:t>
            </a:r>
            <a:r>
              <a:rPr lang="en-US" b="1" dirty="0"/>
              <a:t>extend</a:t>
            </a:r>
            <a:r>
              <a:rPr lang="en-US" dirty="0"/>
              <a:t> another class</a:t>
            </a:r>
          </a:p>
          <a:p>
            <a:pPr lvl="1"/>
            <a:r>
              <a:rPr lang="en-US" dirty="0"/>
              <a:t>By extending:</a:t>
            </a:r>
          </a:p>
          <a:p>
            <a:pPr lvl="2"/>
            <a:r>
              <a:rPr lang="en-US" b="1" dirty="0"/>
              <a:t>inherit </a:t>
            </a:r>
            <a:r>
              <a:rPr lang="en-US" dirty="0"/>
              <a:t>methods and properties!</a:t>
            </a:r>
          </a:p>
          <a:p>
            <a:pPr lvl="1"/>
            <a:r>
              <a:rPr lang="en-US" b="1" dirty="0"/>
              <a:t>override</a:t>
            </a:r>
          </a:p>
          <a:p>
            <a:pPr lvl="2"/>
            <a:r>
              <a:rPr lang="en-US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9341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  <a:p>
            <a:endParaRPr lang="en-US" sz="3022" dirty="0"/>
          </a:p>
          <a:p>
            <a:r>
              <a:rPr lang="en-US" sz="3022" dirty="0"/>
              <a:t>Start Final Practical this week!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comfortable are you with arrays and 2D arrays?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E493-ACCE-4492-9368-31BA37C8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1 - extends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783-D2B4-47EE-B9CD-71D6070D8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Given the code below – create the file Employee.java – copying this code</a:t>
            </a:r>
          </a:p>
          <a:p>
            <a:r>
              <a:rPr lang="en-US" dirty="0"/>
              <a:t>Create SoftwareEngineer.java that </a:t>
            </a:r>
            <a:r>
              <a:rPr lang="en-US" b="1" dirty="0"/>
              <a:t>extends</a:t>
            </a:r>
            <a:r>
              <a:rPr lang="en-US" dirty="0"/>
              <a:t> Employee.java – that overrides and overloads the constructor</a:t>
            </a:r>
          </a:p>
          <a:p>
            <a:pPr lvl="1"/>
            <a:r>
              <a:rPr lang="en-US" dirty="0" err="1"/>
              <a:t>SoftwareEngineer</a:t>
            </a:r>
            <a:r>
              <a:rPr lang="en-US" dirty="0"/>
              <a:t>(int id, String </a:t>
            </a:r>
            <a:r>
              <a:rPr lang="en-US" dirty="0" err="1"/>
              <a:t>jobCode</a:t>
            </a:r>
            <a:r>
              <a:rPr lang="en-US" dirty="0"/>
              <a:t>)</a:t>
            </a:r>
          </a:p>
          <a:p>
            <a:r>
              <a:rPr lang="en-US" dirty="0"/>
              <a:t>And override </a:t>
            </a:r>
            <a:r>
              <a:rPr lang="en-US" b="1" dirty="0" err="1"/>
              <a:t>getJobCode</a:t>
            </a:r>
            <a:r>
              <a:rPr lang="en-US" dirty="0"/>
              <a:t> to return “SE::”+</a:t>
            </a:r>
            <a:r>
              <a:rPr lang="en-US" dirty="0" err="1"/>
              <a:t>jobCode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14DE-B932-49EB-AE8F-59D755767167}"/>
              </a:ext>
            </a:extLst>
          </p:cNvPr>
          <p:cNvSpPr txBox="1"/>
          <p:nvPr/>
        </p:nvSpPr>
        <p:spPr>
          <a:xfrm>
            <a:off x="628075" y="3784911"/>
            <a:ext cx="530826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a superclass is the "parent class"</a:t>
            </a: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id)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F59A5-48A9-45D9-BCE3-FC681A325262}"/>
              </a:ext>
            </a:extLst>
          </p:cNvPr>
          <p:cNvSpPr txBox="1"/>
          <p:nvPr/>
        </p:nvSpPr>
        <p:spPr>
          <a:xfrm>
            <a:off x="6037941" y="4954461"/>
            <a:ext cx="7652986" cy="2369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"QRPLC"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"AI9"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"Employee id: %-4s Job Code: %</a:t>
            </a:r>
            <a:r>
              <a:rPr lang="en-US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s%n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9ED3A-6D61-4462-8F9A-63DEE164F0EA}"/>
              </a:ext>
            </a:extLst>
          </p:cNvPr>
          <p:cNvSpPr txBox="1"/>
          <p:nvPr/>
        </p:nvSpPr>
        <p:spPr>
          <a:xfrm>
            <a:off x="7881257" y="4169320"/>
            <a:ext cx="464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main to test your code (we put it in SoftwareEngineer.java)</a:t>
            </a:r>
          </a:p>
        </p:txBody>
      </p:sp>
    </p:spTree>
    <p:extLst>
      <p:ext uri="{BB962C8B-B14F-4D97-AF65-F5344CB8AC3E}">
        <p14:creationId xmlns:p14="http://schemas.microsoft.com/office/powerpoint/2010/main" val="29941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4323235"/>
          </a:xfrm>
        </p:spPr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classes in java extend Object</a:t>
            </a:r>
          </a:p>
          <a:p>
            <a:r>
              <a:rPr lang="en-US" b="1" dirty="0"/>
              <a:t>Object </a:t>
            </a:r>
            <a:r>
              <a:rPr lang="en-US" dirty="0"/>
              <a:t>is a type / class </a:t>
            </a:r>
          </a:p>
          <a:p>
            <a:pPr lvl="1"/>
            <a:r>
              <a:rPr lang="en-US" dirty="0"/>
              <a:t>Includes common methods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returns String of the object</a:t>
            </a:r>
          </a:p>
          <a:p>
            <a:pPr lvl="2"/>
            <a:r>
              <a:rPr lang="en-US" dirty="0"/>
              <a:t>by default memory location (not useful) – should override!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() –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String concatenation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equals(Object)</a:t>
            </a:r>
          </a:p>
          <a:p>
            <a:pPr lvl="2"/>
            <a:r>
              <a:rPr lang="en-US" dirty="0"/>
              <a:t>compares memory locations</a:t>
            </a:r>
          </a:p>
          <a:p>
            <a:pPr lvl="2"/>
            <a:r>
              <a:rPr lang="en-US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32681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598-0E3B-4934-8189-89DF026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CDC34-0D80-4E81-BC5C-F348F688F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09113"/>
            <a:ext cx="12561453" cy="1716432"/>
          </a:xfrm>
        </p:spPr>
        <p:txBody>
          <a:bodyPr/>
          <a:lstStyle/>
          <a:p>
            <a:r>
              <a:rPr lang="en-US" dirty="0"/>
              <a:t>Overload .</a:t>
            </a:r>
            <a:r>
              <a:rPr lang="en-US" dirty="0" err="1"/>
              <a:t>toString</a:t>
            </a:r>
            <a:r>
              <a:rPr lang="en-US" dirty="0"/>
              <a:t>() in Employee.java to return the formatted String shown in main.java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hr.toString</a:t>
            </a:r>
            <a:r>
              <a:rPr lang="en-US" dirty="0"/>
              <a:t>() should return “Employee id: 1    Job Code: Unknown”</a:t>
            </a:r>
          </a:p>
          <a:p>
            <a:pPr lvl="1"/>
            <a:r>
              <a:rPr lang="en-US" dirty="0" err="1"/>
              <a:t>se.toString</a:t>
            </a:r>
            <a:r>
              <a:rPr lang="en-US" dirty="0"/>
              <a:t>() should return “Employee id: 123  Job Code: SE::QRPLC”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AFCAF-D3E2-4A19-AB24-D71651791FA2}"/>
              </a:ext>
            </a:extLst>
          </p:cNvPr>
          <p:cNvSpPr txBox="1"/>
          <p:nvPr/>
        </p:nvSpPr>
        <p:spPr>
          <a:xfrm>
            <a:off x="628075" y="3165569"/>
            <a:ext cx="740624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"QRPLC"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"AI9"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"Employee id: %-4s Job Code: %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s%n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A0A13-0AF9-4801-995A-C308C9CE10BC}"/>
              </a:ext>
            </a:extLst>
          </p:cNvPr>
          <p:cNvSpPr txBox="1"/>
          <p:nvPr/>
        </p:nvSpPr>
        <p:spPr>
          <a:xfrm>
            <a:off x="8229599" y="4086599"/>
            <a:ext cx="18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F2239-B786-4FE9-ACB4-0EA0A5D0D9E3}"/>
              </a:ext>
            </a:extLst>
          </p:cNvPr>
          <p:cNvSpPr txBox="1"/>
          <p:nvPr/>
        </p:nvSpPr>
        <p:spPr>
          <a:xfrm>
            <a:off x="628075" y="5225922"/>
            <a:ext cx="740624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"QRPLC"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"AI9"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(se);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(se2);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9C92A-CB41-476B-A34C-ADC9E52F23CE}"/>
              </a:ext>
            </a:extLst>
          </p:cNvPr>
          <p:cNvSpPr txBox="1"/>
          <p:nvPr/>
        </p:nvSpPr>
        <p:spPr>
          <a:xfrm>
            <a:off x="8229598" y="6087696"/>
            <a:ext cx="18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DB839-DC37-472D-8745-E2399BDCF617}"/>
              </a:ext>
            </a:extLst>
          </p:cNvPr>
          <p:cNvSpPr txBox="1"/>
          <p:nvPr/>
        </p:nvSpPr>
        <p:spPr>
          <a:xfrm>
            <a:off x="10755086" y="1951072"/>
            <a:ext cx="28738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why overriding .</a:t>
            </a:r>
            <a:r>
              <a:rPr lang="en-US" dirty="0" err="1"/>
              <a:t>toString</a:t>
            </a:r>
            <a:r>
              <a:rPr lang="en-US" dirty="0"/>
              <a:t>() in Employee still overrides is for </a:t>
            </a:r>
            <a:r>
              <a:rPr lang="en-US" dirty="0" err="1"/>
              <a:t>SoftareEngineer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Bonus, change employee to just return “Employee id: #”, and SoftwareEngineer.java to be the full info one.</a:t>
            </a:r>
          </a:p>
        </p:txBody>
      </p:sp>
    </p:spTree>
    <p:extLst>
      <p:ext uri="{BB962C8B-B14F-4D97-AF65-F5344CB8AC3E}">
        <p14:creationId xmlns:p14="http://schemas.microsoft.com/office/powerpoint/2010/main" val="8526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550" y="1271593"/>
            <a:ext cx="6560125" cy="3874817"/>
          </a:xfrm>
        </p:spPr>
        <p:txBody>
          <a:bodyPr/>
          <a:lstStyle/>
          <a:p>
            <a:r>
              <a:rPr lang="en-US" dirty="0"/>
              <a:t>public </a:t>
            </a:r>
          </a:p>
          <a:p>
            <a:pPr lvl="1"/>
            <a:r>
              <a:rPr lang="en-US" dirty="0"/>
              <a:t>Everyone has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the class has access</a:t>
            </a:r>
          </a:p>
          <a:p>
            <a:pPr lvl="1"/>
            <a:r>
              <a:rPr lang="en-US" dirty="0"/>
              <a:t>This means child classes – can’t access private!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child class has access only</a:t>
            </a:r>
          </a:p>
          <a:p>
            <a:r>
              <a:rPr lang="en-US" dirty="0"/>
              <a:t>&lt;blank/omitted&gt;</a:t>
            </a:r>
          </a:p>
          <a:p>
            <a:pPr lvl="1"/>
            <a:r>
              <a:rPr lang="en-US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7712F-FEE7-4A26-9BEC-53CE8E6B7C23}"/>
              </a:ext>
            </a:extLst>
          </p:cNvPr>
          <p:cNvSpPr/>
          <p:nvPr/>
        </p:nvSpPr>
        <p:spPr>
          <a:xfrm>
            <a:off x="379318" y="5513893"/>
            <a:ext cx="6434667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D9FE-8117-4C33-BDAB-C8169C035ADC}"/>
              </a:ext>
            </a:extLst>
          </p:cNvPr>
          <p:cNvSpPr/>
          <p:nvPr/>
        </p:nvSpPr>
        <p:spPr>
          <a:xfrm>
            <a:off x="6982221" y="5916031"/>
            <a:ext cx="5949245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8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9617"/>
            <a:ext cx="5010725" cy="1453924"/>
          </a:xfrm>
        </p:spPr>
        <p:txBody>
          <a:bodyPr/>
          <a:lstStyle/>
          <a:p>
            <a:r>
              <a:rPr lang="en-US" dirty="0"/>
              <a:t>Children may appear to be their parents!</a:t>
            </a:r>
          </a:p>
          <a:p>
            <a:r>
              <a:rPr lang="en-US"/>
              <a:t>This helps </a:t>
            </a:r>
            <a:r>
              <a:rPr lang="en-US" dirty="0"/>
              <a:t>when only one type is allowed</a:t>
            </a:r>
          </a:p>
          <a:p>
            <a:r>
              <a:rPr lang="en-US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073400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Box[] boxes = new Box[2];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 bx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 = </a:t>
            </a:r>
            <a:r>
              <a:rPr lang="en-US" dirty="0" err="1"/>
              <a:t>cb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dirty="0"/>
              <a:t>(boxes))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F8D30F-F0F6-C14E-AC87-BC669634A856}"/>
              </a:ext>
            </a:extLst>
          </p:cNvPr>
          <p:cNvCxnSpPr/>
          <p:nvPr/>
        </p:nvCxnSpPr>
        <p:spPr>
          <a:xfrm>
            <a:off x="1104900" y="4648200"/>
            <a:ext cx="30353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FA9D4-0656-0B42-90BA-B2D968F2A09C}"/>
              </a:ext>
            </a:extLst>
          </p:cNvPr>
          <p:cNvCxnSpPr>
            <a:cxnSpLocks/>
          </p:cNvCxnSpPr>
          <p:nvPr/>
        </p:nvCxnSpPr>
        <p:spPr>
          <a:xfrm flipH="1">
            <a:off x="2819400" y="5168900"/>
            <a:ext cx="1447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044875" y="1579617"/>
            <a:ext cx="5010725" cy="249818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Pretty cool</a:t>
            </a:r>
          </a:p>
          <a:p>
            <a:r>
              <a:rPr lang="en-US" dirty="0"/>
              <a:t>Also, just a peek at it!</a:t>
            </a:r>
          </a:p>
          <a:p>
            <a:r>
              <a:rPr lang="en-US" b="1" dirty="0"/>
              <a:t>Take away: </a:t>
            </a:r>
          </a:p>
          <a:p>
            <a:pPr lvl="1"/>
            <a:r>
              <a:rPr lang="en-US" dirty="0"/>
              <a:t>inheritance is DRY</a:t>
            </a:r>
          </a:p>
          <a:p>
            <a:pPr lvl="1"/>
            <a:r>
              <a:rPr lang="en-US" dirty="0"/>
              <a:t>inheritance lets </a:t>
            </a:r>
            <a:r>
              <a:rPr lang="en-US" b="1" dirty="0"/>
              <a:t>children</a:t>
            </a:r>
            <a:r>
              <a:rPr lang="en-US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20940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5491-7EBB-47F6-966E-ACAF3DF8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A608-63B2-4F5F-A451-F2CC20E1F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09422"/>
          </a:xfrm>
        </p:spPr>
        <p:txBody>
          <a:bodyPr/>
          <a:lstStyle/>
          <a:p>
            <a:r>
              <a:rPr lang="en-US" dirty="0"/>
              <a:t>Inside the same main method</a:t>
            </a:r>
          </a:p>
          <a:p>
            <a:pPr lvl="1"/>
            <a:r>
              <a:rPr lang="en-US" dirty="0"/>
              <a:t>Create an array that can hold </a:t>
            </a:r>
          </a:p>
          <a:p>
            <a:pPr lvl="2"/>
            <a:r>
              <a:rPr lang="en-US" dirty="0"/>
              <a:t>Employee</a:t>
            </a:r>
          </a:p>
          <a:p>
            <a:pPr lvl="2"/>
            <a:r>
              <a:rPr lang="en-US" dirty="0" err="1"/>
              <a:t>SoftwareEngineers</a:t>
            </a:r>
            <a:endParaRPr lang="en-US" dirty="0"/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Integers</a:t>
            </a:r>
          </a:p>
          <a:p>
            <a:pPr lvl="1"/>
            <a:r>
              <a:rPr lang="en-US" dirty="0"/>
              <a:t>What type would that Array have to be?</a:t>
            </a:r>
          </a:p>
          <a:p>
            <a:pPr lvl="1"/>
            <a:r>
              <a:rPr lang="en-US" dirty="0"/>
              <a:t>Go ahead and add Employees, </a:t>
            </a:r>
            <a:r>
              <a:rPr lang="en-US" dirty="0" err="1"/>
              <a:t>SoftwareEngineers</a:t>
            </a:r>
            <a:r>
              <a:rPr lang="en-US" dirty="0"/>
              <a:t>, A few Strings, and Integers to the array</a:t>
            </a:r>
          </a:p>
          <a:p>
            <a:pPr lvl="2"/>
            <a:r>
              <a:rPr lang="en-US" dirty="0"/>
              <a:t>Loop through the contents (practice </a:t>
            </a:r>
            <a:r>
              <a:rPr lang="en-US" dirty="0" err="1"/>
              <a:t>for:each</a:t>
            </a:r>
            <a:r>
              <a:rPr lang="en-US" dirty="0"/>
              <a:t> loop!)</a:t>
            </a:r>
          </a:p>
          <a:p>
            <a:pPr lvl="1"/>
            <a:r>
              <a:rPr lang="en-US" dirty="0"/>
              <a:t>What would you have to change to only make it Employee or </a:t>
            </a:r>
            <a:r>
              <a:rPr lang="en-US" dirty="0" err="1"/>
              <a:t>SoftwareEngineers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Do that (remove the Strings/Integers)</a:t>
            </a:r>
          </a:p>
        </p:txBody>
      </p:sp>
    </p:spTree>
    <p:extLst>
      <p:ext uri="{BB962C8B-B14F-4D97-AF65-F5344CB8AC3E}">
        <p14:creationId xmlns:p14="http://schemas.microsoft.com/office/powerpoint/2010/main" val="36516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Is a relationship between a more general class (called </a:t>
            </a:r>
            <a:r>
              <a:rPr lang="en-US" b="1" dirty="0"/>
              <a:t>superclass</a:t>
            </a:r>
            <a:r>
              <a:rPr lang="en-US" dirty="0"/>
              <a:t>) and a more specialized class (called </a:t>
            </a:r>
            <a:r>
              <a:rPr lang="en-US" b="1" dirty="0"/>
              <a:t>subclass</a:t>
            </a:r>
            <a:r>
              <a:rPr lang="en-US" dirty="0"/>
              <a:t>) </a:t>
            </a:r>
          </a:p>
          <a:p>
            <a:r>
              <a:rPr lang="en-US" dirty="0"/>
              <a:t>The subclass inherits data and behavior from the superclass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60DAE-B88B-406F-8FDA-8C28CFA755D0}"/>
              </a:ext>
            </a:extLst>
          </p:cNvPr>
          <p:cNvSpPr txBox="1"/>
          <p:nvPr/>
        </p:nvSpPr>
        <p:spPr>
          <a:xfrm>
            <a:off x="7198242" y="3125972"/>
            <a:ext cx="6525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Car is a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The class Car inherits from class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 this relationship Vehicle is the superclass and Car is the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subclass.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4. Superclass and subclass are joined with an arrow that point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to superclass.</a:t>
            </a:r>
          </a:p>
        </p:txBody>
      </p:sp>
    </p:spTree>
    <p:extLst>
      <p:ext uri="{BB962C8B-B14F-4D97-AF65-F5344CB8AC3E}">
        <p14:creationId xmlns:p14="http://schemas.microsoft.com/office/powerpoint/2010/main" val="456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Substitution 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Substitution principle states that you can always use a subclass object when a superclass object is expected.</a:t>
            </a:r>
          </a:p>
          <a:p>
            <a:r>
              <a:rPr lang="en-US" dirty="0"/>
              <a:t>What does that mean in practice? Let’s consider our Vehicle hierarchy of classes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43643-09D8-4488-BB22-A443216664C6}"/>
              </a:ext>
            </a:extLst>
          </p:cNvPr>
          <p:cNvSpPr txBox="1"/>
          <p:nvPr/>
        </p:nvSpPr>
        <p:spPr>
          <a:xfrm>
            <a:off x="7198242" y="3125972"/>
            <a:ext cx="66903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Consider a method that takes an argument type Vehicle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</a:p>
          <a:p>
            <a:endParaRPr lang="en-US" sz="16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2. Because Car is a subclass of Vehicle, you can call the method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with a Car object: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car1 = new Car( … );</a:t>
            </a:r>
          </a:p>
          <a:p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(car1);</a:t>
            </a:r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3. Why provide a method that processes Vehicle objects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instead of Car objects?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756DE-2A5E-4103-98F0-389EF50F897B}"/>
              </a:ext>
            </a:extLst>
          </p:cNvPr>
          <p:cNvSpPr txBox="1"/>
          <p:nvPr/>
        </p:nvSpPr>
        <p:spPr>
          <a:xfrm>
            <a:off x="7931888" y="6034521"/>
            <a:ext cx="53230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That method is more useful because it handles</a:t>
            </a:r>
          </a:p>
          <a:p>
            <a:r>
              <a:rPr lang="en-US" sz="1800" dirty="0"/>
              <a:t>ANY kind of vehicles (Car, Truck, and Motorcycle)!</a:t>
            </a:r>
          </a:p>
        </p:txBody>
      </p:sp>
    </p:spTree>
    <p:extLst>
      <p:ext uri="{BB962C8B-B14F-4D97-AF65-F5344CB8AC3E}">
        <p14:creationId xmlns:p14="http://schemas.microsoft.com/office/powerpoint/2010/main" val="21538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442576" cy="967701"/>
          </a:xfrm>
        </p:spPr>
        <p:txBody>
          <a:bodyPr/>
          <a:lstStyle/>
          <a:p>
            <a:r>
              <a:rPr lang="en-US" dirty="0"/>
              <a:t>Consider the following hierarchy of question types</a:t>
            </a:r>
          </a:p>
          <a:p>
            <a:r>
              <a:rPr lang="en-US" dirty="0"/>
              <a:t>The root of this hierarchy is the Question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3, p. 417.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BEC3F-9A55-46BD-A23F-760684E4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0" y="2743830"/>
            <a:ext cx="6657975" cy="36480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73F1E-A8C4-477C-98EF-22E5460CBF0E}"/>
              </a:ext>
            </a:extLst>
          </p:cNvPr>
          <p:cNvSpPr txBox="1">
            <a:spLocks/>
          </p:cNvSpPr>
          <p:nvPr/>
        </p:nvSpPr>
        <p:spPr>
          <a:xfrm>
            <a:off x="7353616" y="1791906"/>
            <a:ext cx="6442576" cy="147861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Considering that all question types can display its text and can check whether a given response is a correct answer, which class should implement these functionalities?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9AACF-DE05-4932-A0AA-8CF1D395D92C}"/>
              </a:ext>
            </a:extLst>
          </p:cNvPr>
          <p:cNvSpPr txBox="1"/>
          <p:nvPr/>
        </p:nvSpPr>
        <p:spPr>
          <a:xfrm>
            <a:off x="8473132" y="3275534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Question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76AB1C7-B71F-467E-8C2D-24823FD80EE7}"/>
              </a:ext>
            </a:extLst>
          </p:cNvPr>
          <p:cNvSpPr txBox="1">
            <a:spLocks/>
          </p:cNvSpPr>
          <p:nvPr/>
        </p:nvSpPr>
        <p:spPr>
          <a:xfrm>
            <a:off x="7353616" y="3811319"/>
            <a:ext cx="6442576" cy="48141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data and behaviors should be implemented?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05EB-D0F9-4317-A4AA-B2C303EE9B12}"/>
              </a:ext>
            </a:extLst>
          </p:cNvPr>
          <p:cNvSpPr txBox="1"/>
          <p:nvPr/>
        </p:nvSpPr>
        <p:spPr>
          <a:xfrm>
            <a:off x="8473132" y="4459186"/>
            <a:ext cx="23275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Data</a:t>
            </a:r>
          </a:p>
          <a:p>
            <a:r>
              <a:rPr lang="en-US" sz="1800" dirty="0"/>
              <a:t>	text and answer</a:t>
            </a:r>
          </a:p>
          <a:p>
            <a:r>
              <a:rPr lang="en-US" sz="1800" dirty="0"/>
              <a:t>Behavior</a:t>
            </a:r>
          </a:p>
          <a:p>
            <a:r>
              <a:rPr lang="en-US" sz="1800" dirty="0"/>
              <a:t>	constructor</a:t>
            </a:r>
          </a:p>
          <a:p>
            <a:r>
              <a:rPr lang="en-US" sz="1800" dirty="0"/>
              <a:t>	set</a:t>
            </a:r>
          </a:p>
          <a:p>
            <a:r>
              <a:rPr lang="en-US" sz="1800" dirty="0"/>
              <a:t>	get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checkAnswer</a:t>
            </a:r>
            <a:endParaRPr lang="en-US" sz="1800" dirty="0"/>
          </a:p>
          <a:p>
            <a:r>
              <a:rPr lang="en-US" sz="1800" dirty="0"/>
              <a:t>	display</a:t>
            </a:r>
          </a:p>
        </p:txBody>
      </p:sp>
    </p:spTree>
    <p:extLst>
      <p:ext uri="{BB962C8B-B14F-4D97-AF65-F5344CB8AC3E}">
        <p14:creationId xmlns:p14="http://schemas.microsoft.com/office/powerpoint/2010/main" val="20162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38164D-06E5-4679-AE09-3FF29AEF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6" y="1341263"/>
            <a:ext cx="6485860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(text)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(answer)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text){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E0B48-6E59-4282-9D58-14D87654352C}"/>
              </a:ext>
            </a:extLst>
          </p:cNvPr>
          <p:cNvSpPr/>
          <p:nvPr/>
        </p:nvSpPr>
        <p:spPr>
          <a:xfrm>
            <a:off x="7182886" y="1341263"/>
            <a:ext cx="690880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en-US" altLang="en-US" dirty="0" err="1">
                <a:solidFill>
                  <a:srgbClr val="CC7832"/>
                </a:solidFill>
                <a:latin typeface="JetBrains Mono"/>
              </a:rPr>
              <a:t>boolean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FFC66D"/>
                </a:solidFill>
                <a:latin typeface="JetBrains Mono"/>
              </a:rPr>
              <a:t>checkAnswer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(String answer){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JetBrains Mono"/>
              </a:rPr>
              <a:t>answer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.equals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(answer))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public void </a:t>
            </a:r>
            <a:r>
              <a:rPr lang="en-US" altLang="en-US" dirty="0">
                <a:solidFill>
                  <a:srgbClr val="FFC66D"/>
                </a:solidFill>
                <a:latin typeface="JetBrains Mono"/>
              </a:rPr>
              <a:t>display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(){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9876AA"/>
                </a:solidFill>
                <a:latin typeface="JetBrains Mono"/>
              </a:rPr>
              <a:t>text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B91AA7-67DB-4FCA-9C0D-9605903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886" y="3886200"/>
            <a:ext cx="6908800" cy="35087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QuestionApp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q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"Who was the inventor of Java?"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"James Gosling"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response = in.nextLine()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.println(q.checkAnswer(response))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351103-ACF6-470E-ACBA-559FCC05AC27}"/>
              </a:ext>
            </a:extLst>
          </p:cNvPr>
          <p:cNvCxnSpPr>
            <a:cxnSpLocks/>
          </p:cNvCxnSpPr>
          <p:nvPr/>
        </p:nvCxnSpPr>
        <p:spPr>
          <a:xfrm flipV="1">
            <a:off x="6634716" y="1860698"/>
            <a:ext cx="548170" cy="648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708389" cy="2685094"/>
          </a:xfrm>
        </p:spPr>
        <p:txBody>
          <a:bodyPr/>
          <a:lstStyle/>
          <a:p>
            <a:r>
              <a:rPr lang="en-US" dirty="0"/>
              <a:t>Suppose we want our program to handle questions like this: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we could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4, p. 420.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97F1A-5787-45F9-B85B-3DD47989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4642546"/>
            <a:ext cx="1510562" cy="2060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C8C87-BCBE-4C38-A16B-98635423B2B2}"/>
              </a:ext>
            </a:extLst>
          </p:cNvPr>
          <p:cNvSpPr txBox="1"/>
          <p:nvPr/>
        </p:nvSpPr>
        <p:spPr>
          <a:xfrm>
            <a:off x="3093057" y="5332080"/>
            <a:ext cx="381574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Use inheritance to implement </a:t>
            </a:r>
            <a:r>
              <a:rPr lang="en-US" sz="1800" dirty="0" err="1"/>
              <a:t>ChoiceQuestion</a:t>
            </a:r>
            <a:endParaRPr lang="en-US" sz="1800" dirty="0"/>
          </a:p>
          <a:p>
            <a:r>
              <a:rPr lang="en-US" sz="1800" dirty="0"/>
              <a:t>as a subclass of Question!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7744048" y="1776683"/>
            <a:ext cx="5844361" cy="431015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Subclass</a:t>
            </a:r>
          </a:p>
          <a:p>
            <a:pPr lvl="1"/>
            <a:r>
              <a:rPr lang="en-US" dirty="0"/>
              <a:t>Automatically have the instance variables that are declared in the superclass</a:t>
            </a:r>
          </a:p>
          <a:p>
            <a:pPr lvl="1"/>
            <a:r>
              <a:rPr lang="en-US" dirty="0"/>
              <a:t>Inherits all public methods from the superclass</a:t>
            </a:r>
          </a:p>
          <a:p>
            <a:r>
              <a:rPr lang="en-US" dirty="0"/>
              <a:t>We declare new instance variables (attributes) in the subclass</a:t>
            </a:r>
          </a:p>
          <a:p>
            <a:r>
              <a:rPr lang="en-US" dirty="0"/>
              <a:t>We declare new methods (behaviors) in the subclass</a:t>
            </a:r>
          </a:p>
          <a:p>
            <a:r>
              <a:rPr lang="en-US" dirty="0"/>
              <a:t>We can change the implementation of inherited methods if the inherited behavior is not appropriated – this is called </a:t>
            </a:r>
            <a:r>
              <a:rPr lang="en-US" b="1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8388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506371" cy="2685094"/>
          </a:xfrm>
        </p:spPr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ChoiceQuestion</a:t>
            </a:r>
            <a:r>
              <a:rPr lang="en-US" dirty="0"/>
              <a:t> format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instance variables and methods do we need to have on </a:t>
            </a:r>
            <a:r>
              <a:rPr lang="en-US" dirty="0" err="1"/>
              <a:t>ChoiceQuestion</a:t>
            </a:r>
            <a:r>
              <a:rPr lang="en-US" dirty="0"/>
              <a:t> class?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543015" y="4625825"/>
            <a:ext cx="6176762" cy="2679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Instance variable</a:t>
            </a:r>
          </a:p>
          <a:p>
            <a:pPr lvl="1"/>
            <a:r>
              <a:rPr lang="en-US" dirty="0"/>
              <a:t>array of Strings to store various choices for answers</a:t>
            </a:r>
          </a:p>
          <a:p>
            <a:pPr marL="0" indent="0">
              <a:buNone/>
            </a:pPr>
            <a:r>
              <a:rPr lang="en-US" dirty="0"/>
              <a:t>	Methods</a:t>
            </a:r>
          </a:p>
          <a:p>
            <a:pPr lvl="1"/>
            <a:r>
              <a:rPr lang="en-US" dirty="0" err="1"/>
              <a:t>addChoice</a:t>
            </a:r>
            <a:r>
              <a:rPr lang="en-US" dirty="0"/>
              <a:t>(String choice, Boolean correct) – new method</a:t>
            </a:r>
          </a:p>
          <a:p>
            <a:pPr lvl="1"/>
            <a:r>
              <a:rPr lang="en-US" dirty="0"/>
              <a:t>display() – override display method from the superclass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9C255FD-0EE1-499D-919E-CFC825642644}"/>
              </a:ext>
            </a:extLst>
          </p:cNvPr>
          <p:cNvSpPr txBox="1">
            <a:spLocks/>
          </p:cNvSpPr>
          <p:nvPr/>
        </p:nvSpPr>
        <p:spPr>
          <a:xfrm>
            <a:off x="7311229" y="1776683"/>
            <a:ext cx="6506371" cy="40547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Okay, so how does the constructor on a subclass works?</a:t>
            </a:r>
          </a:p>
          <a:p>
            <a:r>
              <a:rPr lang="en-US" dirty="0"/>
              <a:t>We need to initialize the instance variables that are inherited as well the new instance variables (those who belong to the subclass)</a:t>
            </a:r>
          </a:p>
          <a:p>
            <a:r>
              <a:rPr lang="en-US" dirty="0"/>
              <a:t>To initialize the inherited instance variables</a:t>
            </a:r>
          </a:p>
          <a:p>
            <a:pPr lvl="1"/>
            <a:r>
              <a:rPr lang="en-US" dirty="0"/>
              <a:t>We do that by calling the constructor of the super class using the reserved work </a:t>
            </a:r>
            <a:r>
              <a:rPr lang="en-US" b="1" dirty="0"/>
              <a:t>super </a:t>
            </a:r>
            <a:r>
              <a:rPr lang="en-US" dirty="0"/>
              <a:t>and passing the necessary parameters</a:t>
            </a:r>
          </a:p>
          <a:p>
            <a:r>
              <a:rPr lang="en-US" dirty="0"/>
              <a:t>To initialize the new instance variables</a:t>
            </a:r>
          </a:p>
          <a:p>
            <a:pPr lvl="1"/>
            <a:r>
              <a:rPr lang="en-US" dirty="0"/>
              <a:t>We do what we always have done so far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9485B-7FAF-4DAB-82A0-92A81D21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76" y="664627"/>
            <a:ext cx="6312624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[]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questionText){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(questionText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boolean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correct){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(correct){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setAnswer(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 the question text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 the answer choices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choiceNumber = i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.println(choiceNumber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97DF98-D3C3-471A-B086-2649C7727899}"/>
              </a:ext>
            </a:extLst>
          </p:cNvPr>
          <p:cNvCxnSpPr/>
          <p:nvPr/>
        </p:nvCxnSpPr>
        <p:spPr>
          <a:xfrm flipH="1">
            <a:off x="5358809" y="889561"/>
            <a:ext cx="2945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61F2D-4641-4B99-B402-54A48802DA96}"/>
              </a:ext>
            </a:extLst>
          </p:cNvPr>
          <p:cNvSpPr txBox="1"/>
          <p:nvPr/>
        </p:nvSpPr>
        <p:spPr>
          <a:xfrm>
            <a:off x="8410353" y="689507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 denotes inheritance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D0A828E-0793-467D-99D4-8656DD340A20}"/>
              </a:ext>
            </a:extLst>
          </p:cNvPr>
          <p:cNvSpPr/>
          <p:nvPr/>
        </p:nvSpPr>
        <p:spPr>
          <a:xfrm>
            <a:off x="3700130" y="1089617"/>
            <a:ext cx="276447" cy="4733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880F-498C-4ED3-BC9B-4BDA5D32D646}"/>
              </a:ext>
            </a:extLst>
          </p:cNvPr>
          <p:cNvCxnSpPr>
            <a:cxnSpLocks/>
          </p:cNvCxnSpPr>
          <p:nvPr/>
        </p:nvCxnSpPr>
        <p:spPr>
          <a:xfrm flipH="1">
            <a:off x="4125433" y="1302238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8154D-7941-4A14-A4A6-9E7C246FC7D5}"/>
              </a:ext>
            </a:extLst>
          </p:cNvPr>
          <p:cNvSpPr txBox="1"/>
          <p:nvPr/>
        </p:nvSpPr>
        <p:spPr>
          <a:xfrm>
            <a:off x="8456428" y="1102184"/>
            <a:ext cx="47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instance variables added to subclass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CCA6-B43E-4348-A332-ECEC3FE2CAAD}"/>
              </a:ext>
            </a:extLst>
          </p:cNvPr>
          <p:cNvCxnSpPr>
            <a:cxnSpLocks/>
          </p:cNvCxnSpPr>
          <p:nvPr/>
        </p:nvCxnSpPr>
        <p:spPr>
          <a:xfrm flipH="1">
            <a:off x="3434316" y="201816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3CE95F-5CE1-4F99-9C21-CA3DE80D968D}"/>
              </a:ext>
            </a:extLst>
          </p:cNvPr>
          <p:cNvSpPr txBox="1"/>
          <p:nvPr/>
        </p:nvSpPr>
        <p:spPr>
          <a:xfrm>
            <a:off x="8307572" y="1818109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– calls the super class constructor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0EA3703-A2E6-4BF7-9A3A-FD5CE6CA1B85}"/>
              </a:ext>
            </a:extLst>
          </p:cNvPr>
          <p:cNvSpPr/>
          <p:nvPr/>
        </p:nvSpPr>
        <p:spPr>
          <a:xfrm>
            <a:off x="3551275" y="2195678"/>
            <a:ext cx="276447" cy="4733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AE84F-C448-44D1-8174-E8B6D576E7AE}"/>
              </a:ext>
            </a:extLst>
          </p:cNvPr>
          <p:cNvCxnSpPr>
            <a:cxnSpLocks/>
          </p:cNvCxnSpPr>
          <p:nvPr/>
        </p:nvCxnSpPr>
        <p:spPr>
          <a:xfrm flipH="1">
            <a:off x="3976578" y="2408299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4B8564-F237-4656-A055-A35251971140}"/>
              </a:ext>
            </a:extLst>
          </p:cNvPr>
          <p:cNvSpPr txBox="1"/>
          <p:nvPr/>
        </p:nvSpPr>
        <p:spPr>
          <a:xfrm>
            <a:off x="8307573" y="2208245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instance variables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1DE82-A8AA-4951-9762-5825745563C2}"/>
              </a:ext>
            </a:extLst>
          </p:cNvPr>
          <p:cNvCxnSpPr>
            <a:cxnSpLocks/>
          </p:cNvCxnSpPr>
          <p:nvPr/>
        </p:nvCxnSpPr>
        <p:spPr>
          <a:xfrm flipH="1">
            <a:off x="5987279" y="3146767"/>
            <a:ext cx="2213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486BA-00E1-4366-B779-38ABFB2C220B}"/>
              </a:ext>
            </a:extLst>
          </p:cNvPr>
          <p:cNvSpPr txBox="1"/>
          <p:nvPr/>
        </p:nvSpPr>
        <p:spPr>
          <a:xfrm>
            <a:off x="8304028" y="2980101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 added to the subclass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96355C-3DCC-4F1E-B31C-2E76804EC608}"/>
              </a:ext>
            </a:extLst>
          </p:cNvPr>
          <p:cNvCxnSpPr>
            <a:cxnSpLocks/>
          </p:cNvCxnSpPr>
          <p:nvPr/>
        </p:nvCxnSpPr>
        <p:spPr>
          <a:xfrm flipH="1">
            <a:off x="4796465" y="4186478"/>
            <a:ext cx="3404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322917-946B-4B2C-BC16-E26573BE8755}"/>
              </a:ext>
            </a:extLst>
          </p:cNvPr>
          <p:cNvSpPr txBox="1"/>
          <p:nvPr/>
        </p:nvSpPr>
        <p:spPr>
          <a:xfrm>
            <a:off x="8350104" y="3992080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inherited method </a:t>
            </a:r>
            <a:r>
              <a:rPr lang="en-US" dirty="0" err="1"/>
              <a:t>setAnswer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08C26-80E6-4857-A0FB-9F2A651665CD}"/>
              </a:ext>
            </a:extLst>
          </p:cNvPr>
          <p:cNvCxnSpPr>
            <a:cxnSpLocks/>
          </p:cNvCxnSpPr>
          <p:nvPr/>
        </p:nvCxnSpPr>
        <p:spPr>
          <a:xfrm flipH="1">
            <a:off x="3434317" y="505807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043DF-F986-4617-8FFE-9F414D420B96}"/>
              </a:ext>
            </a:extLst>
          </p:cNvPr>
          <p:cNvSpPr txBox="1"/>
          <p:nvPr/>
        </p:nvSpPr>
        <p:spPr>
          <a:xfrm>
            <a:off x="8307573" y="4858019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overriding method display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61336-4BE3-436A-BF8D-6D38553D77D1}"/>
              </a:ext>
            </a:extLst>
          </p:cNvPr>
          <p:cNvCxnSpPr>
            <a:cxnSpLocks/>
          </p:cNvCxnSpPr>
          <p:nvPr/>
        </p:nvCxnSpPr>
        <p:spPr>
          <a:xfrm flipH="1">
            <a:off x="3475668" y="5589837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C46234-0FB6-45DC-8547-AC3AB392EBD2}"/>
              </a:ext>
            </a:extLst>
          </p:cNvPr>
          <p:cNvSpPr txBox="1"/>
          <p:nvPr/>
        </p:nvSpPr>
        <p:spPr>
          <a:xfrm>
            <a:off x="8348924" y="5389783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the super class method display</a:t>
            </a:r>
          </a:p>
        </p:txBody>
      </p:sp>
    </p:spTree>
    <p:extLst>
      <p:ext uri="{BB962C8B-B14F-4D97-AF65-F5344CB8AC3E}">
        <p14:creationId xmlns:p14="http://schemas.microsoft.com/office/powerpoint/2010/main" val="29876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7" grpId="0"/>
      <p:bldP spid="20" grpId="0"/>
      <p:bldP spid="22" grpId="0" animBg="1"/>
      <p:bldP spid="24" grpId="0"/>
      <p:bldP spid="26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3441</Words>
  <Application>Microsoft Office PowerPoint</Application>
  <PresentationFormat>Custom</PresentationFormat>
  <Paragraphs>346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Bradley Hand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Inheritance</vt:lpstr>
      <vt:lpstr>Inheritance – Substitution Principle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Summary and More Examples</vt:lpstr>
      <vt:lpstr>Inheritance – Makes Java DRY</vt:lpstr>
      <vt:lpstr>Box-Cube Example</vt:lpstr>
      <vt:lpstr>Object Class</vt:lpstr>
      <vt:lpstr>Revisiting Scope</vt:lpstr>
      <vt:lpstr>Inheritance is Polymorphic!</vt:lpstr>
      <vt:lpstr>CS 163 Slide Versions</vt:lpstr>
      <vt:lpstr>Inheritance – Makes Java DRY</vt:lpstr>
      <vt:lpstr>Box-Cube Example</vt:lpstr>
      <vt:lpstr>Practice 1 - extends</vt:lpstr>
      <vt:lpstr>Object Class</vt:lpstr>
      <vt:lpstr>Practice Continued</vt:lpstr>
      <vt:lpstr>Revisiting Scope</vt:lpstr>
      <vt:lpstr>Inheritance is Polymorphic!</vt:lpstr>
      <vt:lpstr>Practice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2020-04-18T06:00:53Z</dcterms:created>
  <dcterms:modified xsi:type="dcterms:W3CDTF">2021-11-01T14:35:11Z</dcterms:modified>
</cp:coreProperties>
</file>