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62" r:id="rId7"/>
    <p:sldId id="258" r:id="rId8"/>
    <p:sldId id="257" r:id="rId9"/>
    <p:sldId id="259" r:id="rId10"/>
    <p:sldId id="260" r:id="rId11"/>
    <p:sldId id="273" r:id="rId12"/>
    <p:sldId id="274" r:id="rId13"/>
    <p:sldId id="261" r:id="rId14"/>
    <p:sldId id="26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ECB0383-6193-4E95-A741-7C236CE4A933}"/>
    <pc:docChg chg="undo custSel addSld delSld modSld modMainMaster">
      <pc:chgData name="Marcia Moraes" userId="c9c67e8a-58e2-4733-9a1c-5d44fec4775b" providerId="ADAL" clId="{7ECB0383-6193-4E95-A741-7C236CE4A933}" dt="2023-11-27T20:07:03.221" v="836" actId="1076"/>
      <pc:docMkLst>
        <pc:docMk/>
      </pc:docMkLst>
      <pc:sldChg chg="modSp">
        <pc:chgData name="Marcia Moraes" userId="c9c67e8a-58e2-4733-9a1c-5d44fec4775b" providerId="ADAL" clId="{7ECB0383-6193-4E95-A741-7C236CE4A933}" dt="2023-11-25T21:17:30.976" v="834" actId="1076"/>
        <pc:sldMkLst>
          <pc:docMk/>
          <pc:sldMk cId="960195714" sldId="258"/>
        </pc:sldMkLst>
        <pc:spChg chg="mod">
          <ac:chgData name="Marcia Moraes" userId="c9c67e8a-58e2-4733-9a1c-5d44fec4775b" providerId="ADAL" clId="{7ECB0383-6193-4E95-A741-7C236CE4A933}" dt="2023-11-25T21:17:30.976" v="834" actId="1076"/>
          <ac:spMkLst>
            <pc:docMk/>
            <pc:sldMk cId="960195714" sldId="258"/>
            <ac:spMk id="5" creationId="{F3EBC060-D4FF-C64E-B919-DFF25A0A3178}"/>
          </ac:spMkLst>
        </pc:spChg>
      </pc:sldChg>
      <pc:sldChg chg="modSp">
        <pc:chgData name="Marcia Moraes" userId="c9c67e8a-58e2-4733-9a1c-5d44fec4775b" providerId="ADAL" clId="{7ECB0383-6193-4E95-A741-7C236CE4A933}" dt="2023-11-25T20:51:57.819" v="72" actId="20577"/>
        <pc:sldMkLst>
          <pc:docMk/>
          <pc:sldMk cId="4137919962" sldId="261"/>
        </pc:sldMkLst>
        <pc:spChg chg="mod">
          <ac:chgData name="Marcia Moraes" userId="c9c67e8a-58e2-4733-9a1c-5d44fec4775b" providerId="ADAL" clId="{7ECB0383-6193-4E95-A741-7C236CE4A933}" dt="2023-11-25T20:51:57.819" v="72" actId="20577"/>
          <ac:spMkLst>
            <pc:docMk/>
            <pc:sldMk cId="4137919962" sldId="261"/>
            <ac:spMk id="4" creationId="{2E31214A-D448-F347-83D0-F675FD1040C0}"/>
          </ac:spMkLst>
        </pc:spChg>
      </pc:sldChg>
      <pc:sldChg chg="modSp">
        <pc:chgData name="Marcia Moraes" userId="c9c67e8a-58e2-4733-9a1c-5d44fec4775b" providerId="ADAL" clId="{7ECB0383-6193-4E95-A741-7C236CE4A933}" dt="2023-11-25T21:17:20.824" v="832" actId="255"/>
        <pc:sldMkLst>
          <pc:docMk/>
          <pc:sldMk cId="1543760054" sldId="262"/>
        </pc:sldMkLst>
        <pc:spChg chg="mod">
          <ac:chgData name="Marcia Moraes" userId="c9c67e8a-58e2-4733-9a1c-5d44fec4775b" providerId="ADAL" clId="{7ECB0383-6193-4E95-A741-7C236CE4A933}" dt="2023-11-25T21:17:20.824" v="832" actId="255"/>
          <ac:spMkLst>
            <pc:docMk/>
            <pc:sldMk cId="1543760054" sldId="262"/>
            <ac:spMk id="5" creationId="{F3EBC060-D4FF-C64E-B919-DFF25A0A3178}"/>
          </ac:spMkLst>
        </pc:spChg>
      </pc:sldChg>
      <pc:sldChg chg="addSp delSp modSp add">
        <pc:chgData name="Marcia Moraes" userId="c9c67e8a-58e2-4733-9a1c-5d44fec4775b" providerId="ADAL" clId="{7ECB0383-6193-4E95-A741-7C236CE4A933}" dt="2023-11-25T21:14:00.515" v="831" actId="20577"/>
        <pc:sldMkLst>
          <pc:docMk/>
          <pc:sldMk cId="2571368551" sldId="272"/>
        </pc:sldMkLst>
        <pc:spChg chg="del">
          <ac:chgData name="Marcia Moraes" userId="c9c67e8a-58e2-4733-9a1c-5d44fec4775b" providerId="ADAL" clId="{7ECB0383-6193-4E95-A741-7C236CE4A933}" dt="2023-11-25T20:41:04.002" v="6" actId="478"/>
          <ac:spMkLst>
            <pc:docMk/>
            <pc:sldMk cId="2571368551" sldId="272"/>
            <ac:spMk id="2" creationId="{84CD52E7-9878-46B0-B322-12FDC9581986}"/>
          </ac:spMkLst>
        </pc:spChg>
        <pc:spChg chg="del">
          <ac:chgData name="Marcia Moraes" userId="c9c67e8a-58e2-4733-9a1c-5d44fec4775b" providerId="ADAL" clId="{7ECB0383-6193-4E95-A741-7C236CE4A933}" dt="2023-11-25T20:42:27.745" v="20" actId="478"/>
          <ac:spMkLst>
            <pc:docMk/>
            <pc:sldMk cId="2571368551" sldId="272"/>
            <ac:spMk id="3" creationId="{5BC8B290-6C99-4763-BFC6-1EFE67A8FC35}"/>
          </ac:spMkLst>
        </pc:spChg>
        <pc:spChg chg="mod">
          <ac:chgData name="Marcia Moraes" userId="c9c67e8a-58e2-4733-9a1c-5d44fec4775b" providerId="ADAL" clId="{7ECB0383-6193-4E95-A741-7C236CE4A933}" dt="2023-11-25T21:14:00.515" v="831" actId="20577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7ECB0383-6193-4E95-A741-7C236CE4A933}" dt="2023-11-25T20:41:08.109" v="7" actId="14100"/>
          <ac:picMkLst>
            <pc:docMk/>
            <pc:sldMk cId="2571368551" sldId="272"/>
            <ac:picMk id="1026" creationId="{95DEFD4D-224B-4663-830B-87F251E33C99}"/>
          </ac:picMkLst>
        </pc:picChg>
        <pc:picChg chg="del">
          <ac:chgData name="Marcia Moraes" userId="c9c67e8a-58e2-4733-9a1c-5d44fec4775b" providerId="ADAL" clId="{7ECB0383-6193-4E95-A741-7C236CE4A933}" dt="2023-11-25T20:40:53.930" v="2" actId="478"/>
          <ac:picMkLst>
            <pc:docMk/>
            <pc:sldMk cId="2571368551" sldId="272"/>
            <ac:picMk id="1032" creationId="{8F8F76D5-8E26-456C-8557-2CCE2B32A064}"/>
          </ac:picMkLst>
        </pc:picChg>
      </pc:sldChg>
      <pc:sldChg chg="addSp modSp add modAnim">
        <pc:chgData name="Marcia Moraes" userId="c9c67e8a-58e2-4733-9a1c-5d44fec4775b" providerId="ADAL" clId="{7ECB0383-6193-4E95-A741-7C236CE4A933}" dt="2023-11-25T20:57:00.387" v="195"/>
        <pc:sldMkLst>
          <pc:docMk/>
          <pc:sldMk cId="2182333490" sldId="273"/>
        </pc:sldMkLst>
        <pc:spChg chg="mod">
          <ac:chgData name="Marcia Moraes" userId="c9c67e8a-58e2-4733-9a1c-5d44fec4775b" providerId="ADAL" clId="{7ECB0383-6193-4E95-A741-7C236CE4A933}" dt="2023-11-25T20:51:15.835" v="58" actId="20577"/>
          <ac:spMkLst>
            <pc:docMk/>
            <pc:sldMk cId="2182333490" sldId="273"/>
            <ac:spMk id="2" creationId="{CA140B21-25DE-4696-8DA0-C2519DFA4B08}"/>
          </ac:spMkLst>
        </pc:spChg>
        <pc:spChg chg="mod">
          <ac:chgData name="Marcia Moraes" userId="c9c67e8a-58e2-4733-9a1c-5d44fec4775b" providerId="ADAL" clId="{7ECB0383-6193-4E95-A741-7C236CE4A933}" dt="2023-11-25T20:55:54.306" v="181" actId="12"/>
          <ac:spMkLst>
            <pc:docMk/>
            <pc:sldMk cId="2182333490" sldId="273"/>
            <ac:spMk id="3" creationId="{6580C63E-4B7A-4F02-9BD4-B40DCE4F6403}"/>
          </ac:spMkLst>
        </pc:spChg>
        <pc:spChg chg="add mod">
          <ac:chgData name="Marcia Moraes" userId="c9c67e8a-58e2-4733-9a1c-5d44fec4775b" providerId="ADAL" clId="{7ECB0383-6193-4E95-A741-7C236CE4A933}" dt="2023-11-25T20:54:48.697" v="113" actId="108"/>
          <ac:spMkLst>
            <pc:docMk/>
            <pc:sldMk cId="2182333490" sldId="273"/>
            <ac:spMk id="4" creationId="{AEAA066D-287A-4412-B761-7E87DD09CB81}"/>
          </ac:spMkLst>
        </pc:spChg>
        <pc:picChg chg="add mod modCrop">
          <ac:chgData name="Marcia Moraes" userId="c9c67e8a-58e2-4733-9a1c-5d44fec4775b" providerId="ADAL" clId="{7ECB0383-6193-4E95-A741-7C236CE4A933}" dt="2023-11-25T20:56:53.450" v="193" actId="1076"/>
          <ac:picMkLst>
            <pc:docMk/>
            <pc:sldMk cId="2182333490" sldId="273"/>
            <ac:picMk id="5" creationId="{4E0B5E26-F4C2-43A0-8E22-D0E19D4D1D9A}"/>
          </ac:picMkLst>
        </pc:picChg>
      </pc:sldChg>
      <pc:sldChg chg="addSp delSp modSp add delAnim modAnim">
        <pc:chgData name="Marcia Moraes" userId="c9c67e8a-58e2-4733-9a1c-5d44fec4775b" providerId="ADAL" clId="{7ECB0383-6193-4E95-A741-7C236CE4A933}" dt="2023-11-27T20:07:03.221" v="836" actId="1076"/>
        <pc:sldMkLst>
          <pc:docMk/>
          <pc:sldMk cId="2803234373" sldId="274"/>
        </pc:sldMkLst>
        <pc:spChg chg="mod">
          <ac:chgData name="Marcia Moraes" userId="c9c67e8a-58e2-4733-9a1c-5d44fec4775b" providerId="ADAL" clId="{7ECB0383-6193-4E95-A741-7C236CE4A933}" dt="2023-11-25T21:10:29.973" v="719" actId="1076"/>
          <ac:spMkLst>
            <pc:docMk/>
            <pc:sldMk cId="2803234373" sldId="274"/>
            <ac:spMk id="2" creationId="{CA140B21-25DE-4696-8DA0-C2519DFA4B08}"/>
          </ac:spMkLst>
        </pc:spChg>
        <pc:spChg chg="mod">
          <ac:chgData name="Marcia Moraes" userId="c9c67e8a-58e2-4733-9a1c-5d44fec4775b" providerId="ADAL" clId="{7ECB0383-6193-4E95-A741-7C236CE4A933}" dt="2023-11-27T20:04:56.751" v="835" actId="20577"/>
          <ac:spMkLst>
            <pc:docMk/>
            <pc:sldMk cId="2803234373" sldId="274"/>
            <ac:spMk id="3" creationId="{6580C63E-4B7A-4F02-9BD4-B40DCE4F6403}"/>
          </ac:spMkLst>
        </pc:spChg>
        <pc:spChg chg="mod">
          <ac:chgData name="Marcia Moraes" userId="c9c67e8a-58e2-4733-9a1c-5d44fec4775b" providerId="ADAL" clId="{7ECB0383-6193-4E95-A741-7C236CE4A933}" dt="2023-11-25T21:10:33.063" v="720" actId="1076"/>
          <ac:spMkLst>
            <pc:docMk/>
            <pc:sldMk cId="2803234373" sldId="274"/>
            <ac:spMk id="4" creationId="{AEAA066D-287A-4412-B761-7E87DD09CB81}"/>
          </ac:spMkLst>
        </pc:spChg>
        <pc:spChg chg="add mod">
          <ac:chgData name="Marcia Moraes" userId="c9c67e8a-58e2-4733-9a1c-5d44fec4775b" providerId="ADAL" clId="{7ECB0383-6193-4E95-A741-7C236CE4A933}" dt="2023-11-25T21:10:28.246" v="718" actId="1076"/>
          <ac:spMkLst>
            <pc:docMk/>
            <pc:sldMk cId="2803234373" sldId="274"/>
            <ac:spMk id="6" creationId="{34621192-FF61-47B5-8C2B-74709616A1FD}"/>
          </ac:spMkLst>
        </pc:spChg>
        <pc:spChg chg="add mod">
          <ac:chgData name="Marcia Moraes" userId="c9c67e8a-58e2-4733-9a1c-5d44fec4775b" providerId="ADAL" clId="{7ECB0383-6193-4E95-A741-7C236CE4A933}" dt="2023-11-25T21:10:41.052" v="723" actId="1076"/>
          <ac:spMkLst>
            <pc:docMk/>
            <pc:sldMk cId="2803234373" sldId="274"/>
            <ac:spMk id="8" creationId="{2C834CB0-AD8B-4165-AEA4-1BB5F6CB1650}"/>
          </ac:spMkLst>
        </pc:spChg>
        <pc:picChg chg="del">
          <ac:chgData name="Marcia Moraes" userId="c9c67e8a-58e2-4733-9a1c-5d44fec4775b" providerId="ADAL" clId="{7ECB0383-6193-4E95-A741-7C236CE4A933}" dt="2023-11-25T20:58:03.843" v="225" actId="478"/>
          <ac:picMkLst>
            <pc:docMk/>
            <pc:sldMk cId="2803234373" sldId="274"/>
            <ac:picMk id="5" creationId="{4E0B5E26-F4C2-43A0-8E22-D0E19D4D1D9A}"/>
          </ac:picMkLst>
        </pc:picChg>
        <pc:picChg chg="add mod modCrop">
          <ac:chgData name="Marcia Moraes" userId="c9c67e8a-58e2-4733-9a1c-5d44fec4775b" providerId="ADAL" clId="{7ECB0383-6193-4E95-A741-7C236CE4A933}" dt="2023-11-27T20:07:03.221" v="836" actId="1076"/>
          <ac:picMkLst>
            <pc:docMk/>
            <pc:sldMk cId="2803234373" sldId="274"/>
            <ac:picMk id="7" creationId="{BE9805AE-D5D6-4381-BF06-737481AB212C}"/>
          </ac:picMkLst>
        </pc:picChg>
        <pc:picChg chg="add mod modCrop">
          <ac:chgData name="Marcia Moraes" userId="c9c67e8a-58e2-4733-9a1c-5d44fec4775b" providerId="ADAL" clId="{7ECB0383-6193-4E95-A741-7C236CE4A933}" dt="2023-11-25T21:11:44.893" v="733" actId="1076"/>
          <ac:picMkLst>
            <pc:docMk/>
            <pc:sldMk cId="2803234373" sldId="274"/>
            <ac:picMk id="9" creationId="{758A830E-F692-4B77-B083-8CF0C235B53D}"/>
          </ac:picMkLst>
        </pc:picChg>
      </pc:sldChg>
      <pc:sldMasterChg chg="modSldLayout">
        <pc:chgData name="Marcia Moraes" userId="c9c67e8a-58e2-4733-9a1c-5d44fec4775b" providerId="ADAL" clId="{7ECB0383-6193-4E95-A741-7C236CE4A933}" dt="2023-11-25T21:12:30.291" v="823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7ECB0383-6193-4E95-A741-7C236CE4A933}" dt="2023-11-25T21:12:30.291" v="823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7ECB0383-6193-4E95-A741-7C236CE4A933}" dt="2023-11-25T21:12:02.185" v="734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7ECB0383-6193-4E95-A741-7C236CE4A933}" dt="2023-11-25T21:12:30.291" v="823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7ECB0383-6193-4E95-A741-7C236CE4A933}" dt="2023-11-25T21:12:02.185" v="734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1095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0380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 –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2C8-C4D2-1C4E-B141-EF6F2209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– Common With Nested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1214A-D448-F347-83D0-F675FD1040C0}"/>
              </a:ext>
            </a:extLst>
          </p:cNvPr>
          <p:cNvSpPr/>
          <p:nvPr/>
        </p:nvSpPr>
        <p:spPr>
          <a:xfrm>
            <a:off x="628075" y="1531709"/>
            <a:ext cx="5379025" cy="403187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FDEAC-AC5F-7248-814B-7AAF75937218}"/>
              </a:ext>
            </a:extLst>
          </p:cNvPr>
          <p:cNvSpPr/>
          <p:nvPr/>
        </p:nvSpPr>
        <p:spPr>
          <a:xfrm>
            <a:off x="628075" y="5445584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FE5D-CE1A-5D49-ACC7-967E763F77AF}"/>
              </a:ext>
            </a:extLst>
          </p:cNvPr>
          <p:cNvGrpSpPr/>
          <p:nvPr/>
        </p:nvGrpSpPr>
        <p:grpSpPr>
          <a:xfrm>
            <a:off x="10332792" y="1788857"/>
            <a:ext cx="1547091" cy="400110"/>
            <a:chOff x="9786695" y="1774990"/>
            <a:chExt cx="1547091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41C77-FE9A-ED42-A231-16AD2341EE22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1303E5-B4C2-4747-BE05-B5BB59BB53B1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1C4DF1-518F-D44C-84F3-A610A205C883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9B0AF1-BEB8-FE4C-BD5B-28B50F12B98B}"/>
              </a:ext>
            </a:extLst>
          </p:cNvPr>
          <p:cNvGrpSpPr/>
          <p:nvPr/>
        </p:nvGrpSpPr>
        <p:grpSpPr>
          <a:xfrm>
            <a:off x="10332793" y="2566143"/>
            <a:ext cx="1547091" cy="400110"/>
            <a:chOff x="9786695" y="1774990"/>
            <a:chExt cx="1547091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D48040-1330-C04E-80FA-EA9E34122B2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D1054-5670-C14D-88B7-3DC190552819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1CC72D-F37B-F14E-B9E3-08FDDB01F71D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8D5F79-EB4D-234B-8F7C-3103776E8142}"/>
              </a:ext>
            </a:extLst>
          </p:cNvPr>
          <p:cNvGrpSpPr/>
          <p:nvPr/>
        </p:nvGrpSpPr>
        <p:grpSpPr>
          <a:xfrm>
            <a:off x="10332793" y="3486090"/>
            <a:ext cx="1547091" cy="400110"/>
            <a:chOff x="9786695" y="1774990"/>
            <a:chExt cx="1547091" cy="400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918CF-6F8D-9F46-BF35-75D4273BAF86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9DEC4-33CB-C74D-AEA0-89152E44460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4AB47-B40A-904B-936B-9143B33838D9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32EC1-8D5E-BA4C-8419-349025343358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1EBB9F-E8E9-934F-B0D3-A11502122D6D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47A590-94A7-8543-8F03-EDE1B3E9B576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1C467-A097-194E-8EEA-8E9BDFBEEEA8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2A6F58-177A-9C47-B214-E4EA6CB3B11E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115F0-4BC3-B148-BBFF-4A8D8DD70A95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255366-F167-DB4C-BD58-87A199A13A84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000CE5-D58B-394D-BF58-4231A1BCEE11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80732B-D007-B64F-B3CD-1537584313C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6B7C1F-023D-334F-89A9-4C954654CEDF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B69539-F4AC-D14A-9B8D-39666D7FB490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B2D8B-063D-8749-B2FE-E2B181673D1A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71EA5D-4C75-0A4B-B698-FCBADE48DE6B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D5D1B-10AC-ED4B-BD1D-87F22B9BBA0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029409-9904-CB47-998F-3850B60EACAD}"/>
              </a:ext>
            </a:extLst>
          </p:cNvPr>
          <p:cNvCxnSpPr>
            <a:stCxn id="19" idx="3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A1D00CAC-A6C6-554A-9B83-234DCCB5706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2841F34F-42CA-E240-BB6D-874DE25A52F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2D Arrays –Group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814782"/>
            <a:ext cx="5985378" cy="4286366"/>
          </a:xfrm>
        </p:spPr>
        <p:txBody>
          <a:bodyPr/>
          <a:lstStyle/>
          <a:p>
            <a:r>
              <a:rPr lang="en-US" dirty="0"/>
              <a:t>Write a Array2DInt class that:</a:t>
            </a:r>
          </a:p>
          <a:p>
            <a:r>
              <a:rPr lang="en-US" dirty="0"/>
              <a:t>builds an array of 2D of int of a specific size;</a:t>
            </a:r>
          </a:p>
          <a:p>
            <a:r>
              <a:rPr lang="en-US" dirty="0"/>
              <a:t>add user entered values to that 2D array;</a:t>
            </a:r>
          </a:p>
          <a:p>
            <a:r>
              <a:rPr lang="en-US" dirty="0"/>
              <a:t>builds a </a:t>
            </a:r>
            <a:r>
              <a:rPr lang="en-US" dirty="0" err="1"/>
              <a:t>toString</a:t>
            </a:r>
            <a:r>
              <a:rPr lang="en-US" dirty="0"/>
              <a:t> method that return a String with the 2D array as a matrix format.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Challenge: what do you need to do to be able to read the numbers from a file instead of reading from </a:t>
            </a:r>
            <a:r>
              <a:rPr lang="en-US"/>
              <a:t>the console?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10EA-64B7-4019-BAE6-D80DC3CDBE87}"/>
              </a:ext>
            </a:extLst>
          </p:cNvPr>
          <p:cNvSpPr/>
          <p:nvPr/>
        </p:nvSpPr>
        <p:spPr>
          <a:xfrm>
            <a:off x="7953907" y="1659932"/>
            <a:ext cx="5379025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5E88E-C53A-464A-9415-C6C326F21393}"/>
              </a:ext>
            </a:extLst>
          </p:cNvPr>
          <p:cNvSpPr/>
          <p:nvPr/>
        </p:nvSpPr>
        <p:spPr>
          <a:xfrm>
            <a:off x="7953907" y="5573807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18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28 (zyBooks)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Lab 19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Part 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14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26188-D9E5-4021-ABA1-46B7AC8382B4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38506-2899-456D-86A7-D8B2025A88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  <p:pic>
        <p:nvPicPr>
          <p:cNvPr id="1026" name="Picture 2" descr="The Top 10 Quotes to Motivate You to Never Give Up - Goalcast">
            <a:extLst>
              <a:ext uri="{FF2B5EF4-FFF2-40B4-BE49-F238E27FC236}">
                <a16:creationId xmlns:a16="http://schemas.microsoft.com/office/drawing/2014/main" id="{95DEFD4D-224B-4663-830B-87F251E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063" y="-6293"/>
            <a:ext cx="4231538" cy="22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Arrays – Recall and 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14782"/>
            <a:ext cx="11365453" cy="514308"/>
          </a:xfrm>
        </p:spPr>
        <p:txBody>
          <a:bodyPr/>
          <a:lstStyle/>
          <a:p>
            <a:r>
              <a:rPr lang="en-US" sz="2000" dirty="0"/>
              <a:t>Brainstorm in your group and write what you all can remember about arrays.</a:t>
            </a:r>
          </a:p>
        </p:txBody>
      </p:sp>
    </p:spTree>
    <p:extLst>
      <p:ext uri="{BB962C8B-B14F-4D97-AF65-F5344CB8AC3E}">
        <p14:creationId xmlns:p14="http://schemas.microsoft.com/office/powerpoint/2010/main" val="15437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- Reminder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4985327" cy="5255862"/>
          </a:xfrm>
        </p:spPr>
        <p:txBody>
          <a:bodyPr/>
          <a:lstStyle/>
          <a:p>
            <a:r>
              <a:rPr lang="en-US" dirty="0"/>
              <a:t>Ways to store</a:t>
            </a:r>
          </a:p>
          <a:p>
            <a:pPr lvl="1"/>
            <a:r>
              <a:rPr lang="en-US" dirty="0"/>
              <a:t>Variables in order</a:t>
            </a:r>
          </a:p>
          <a:p>
            <a:pPr lvl="1"/>
            <a:r>
              <a:rPr lang="en-US" dirty="0"/>
              <a:t>index from 0..N</a:t>
            </a:r>
          </a:p>
          <a:p>
            <a:r>
              <a:rPr lang="en-US" dirty="0"/>
              <a:t>Arrays are</a:t>
            </a:r>
          </a:p>
          <a:p>
            <a:pPr lvl="1"/>
            <a:r>
              <a:rPr lang="en-US" dirty="0"/>
              <a:t>a type themselves</a:t>
            </a:r>
          </a:p>
          <a:p>
            <a:pPr lvl="1"/>
            <a:r>
              <a:rPr lang="en-US" dirty="0"/>
              <a:t>the value of the array </a:t>
            </a:r>
          </a:p>
          <a:p>
            <a:pPr lvl="2"/>
            <a:r>
              <a:rPr lang="en-US" dirty="0"/>
              <a:t>reference to </a:t>
            </a:r>
            <a:r>
              <a:rPr lang="en-US" sz="2000" dirty="0"/>
              <a:t>memory</a:t>
            </a:r>
            <a:r>
              <a:rPr lang="en-US" dirty="0"/>
              <a:t> location!</a:t>
            </a:r>
          </a:p>
          <a:p>
            <a:pPr lvl="1"/>
            <a:r>
              <a:rPr lang="en-US" dirty="0"/>
              <a:t>.length gives us total memory allocated</a:t>
            </a:r>
          </a:p>
          <a:p>
            <a:r>
              <a:rPr lang="en-US" dirty="0"/>
              <a:t>Arrays can</a:t>
            </a:r>
          </a:p>
          <a:p>
            <a:pPr lvl="1"/>
            <a:r>
              <a:rPr lang="en-US" dirty="0"/>
              <a:t>be any size – as long as you allocate it</a:t>
            </a:r>
          </a:p>
          <a:p>
            <a:pPr lvl="1"/>
            <a:r>
              <a:rPr lang="en-US" dirty="0"/>
              <a:t>Store any </a:t>
            </a:r>
            <a:r>
              <a:rPr lang="en-US" u="sng" dirty="0"/>
              <a:t>valid</a:t>
            </a:r>
            <a:r>
              <a:rPr lang="en-US" dirty="0"/>
              <a:t> type</a:t>
            </a:r>
          </a:p>
          <a:p>
            <a:pPr lvl="2"/>
            <a:r>
              <a:rPr lang="en-US" dirty="0"/>
              <a:t>primitives and objects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0D17F-9491-D644-AA6E-2C73FA2AABBC}"/>
              </a:ext>
            </a:extLst>
          </p:cNvPr>
          <p:cNvSpPr/>
          <p:nvPr/>
        </p:nvSpPr>
        <p:spPr>
          <a:xfrm>
            <a:off x="7816306" y="998301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A9EC7-29B2-7A43-8E51-8DE6A71FDE4D}"/>
              </a:ext>
            </a:extLst>
          </p:cNvPr>
          <p:cNvGrpSpPr/>
          <p:nvPr/>
        </p:nvGrpSpPr>
        <p:grpSpPr>
          <a:xfrm>
            <a:off x="8072194" y="1685419"/>
            <a:ext cx="515697" cy="4005085"/>
            <a:chOff x="8072195" y="2501900"/>
            <a:chExt cx="515697" cy="40050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10F276-ABC3-7642-9359-7401A623BE23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8759DF-3FE9-4B4E-92FB-6C800146F32A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DC284-805C-704A-9699-F0F81C1AA45E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CC9FC-ED1B-B144-A4E8-A1BF020ACAE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F889A-5B96-6A49-BB45-BA962ABB195B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3A943D-3BC6-114E-A153-9B07C73C1E98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2AED4-EDE9-2F47-87A3-7FC6F9B45687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42BBF8-44C1-CE42-B3C6-6F8245E7691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552CC5-AA83-7C4F-88BC-561BB1F4C213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4956B-3D03-1344-8695-1B0709E9F5A1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1484C-9451-8A42-99FD-38593165E2A5}"/>
              </a:ext>
            </a:extLst>
          </p:cNvPr>
          <p:cNvSpPr/>
          <p:nvPr/>
        </p:nvSpPr>
        <p:spPr>
          <a:xfrm>
            <a:off x="8072194" y="168541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4A842-8165-E344-9C76-B1F9685BECA6}"/>
              </a:ext>
            </a:extLst>
          </p:cNvPr>
          <p:cNvSpPr/>
          <p:nvPr/>
        </p:nvSpPr>
        <p:spPr>
          <a:xfrm>
            <a:off x="8072194" y="208552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FE5B4-B3CE-8C46-8BFC-FB6952231D86}"/>
              </a:ext>
            </a:extLst>
          </p:cNvPr>
          <p:cNvSpPr/>
          <p:nvPr/>
        </p:nvSpPr>
        <p:spPr>
          <a:xfrm>
            <a:off x="8072194" y="248563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2A395-AAE5-884F-BB6D-4B7362160A44}"/>
              </a:ext>
            </a:extLst>
          </p:cNvPr>
          <p:cNvSpPr/>
          <p:nvPr/>
        </p:nvSpPr>
        <p:spPr>
          <a:xfrm>
            <a:off x="8072194" y="288574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4A862-F74A-5F4D-9C7E-166252B656EE}"/>
              </a:ext>
            </a:extLst>
          </p:cNvPr>
          <p:cNvSpPr/>
          <p:nvPr/>
        </p:nvSpPr>
        <p:spPr>
          <a:xfrm>
            <a:off x="8072194" y="328585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EFDC2-E8E0-844C-A937-9C9B89F72D4A}"/>
              </a:ext>
            </a:extLst>
          </p:cNvPr>
          <p:cNvSpPr/>
          <p:nvPr/>
        </p:nvSpPr>
        <p:spPr>
          <a:xfrm>
            <a:off x="8072194" y="368935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3A647-7E3E-9949-BB94-0A58ABB67281}"/>
              </a:ext>
            </a:extLst>
          </p:cNvPr>
          <p:cNvSpPr/>
          <p:nvPr/>
        </p:nvSpPr>
        <p:spPr>
          <a:xfrm>
            <a:off x="8072194" y="409006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056BC5-086A-274C-AEB7-D85640BCCE55}"/>
              </a:ext>
            </a:extLst>
          </p:cNvPr>
          <p:cNvSpPr/>
          <p:nvPr/>
        </p:nvSpPr>
        <p:spPr>
          <a:xfrm>
            <a:off x="8072194" y="449017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796534-B92C-8044-B73A-A633D0547546}"/>
              </a:ext>
            </a:extLst>
          </p:cNvPr>
          <p:cNvSpPr/>
          <p:nvPr/>
        </p:nvSpPr>
        <p:spPr>
          <a:xfrm>
            <a:off x="8072194" y="489028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0653EA-E2D6-BA4D-BC78-953BDB09D158}"/>
              </a:ext>
            </a:extLst>
          </p:cNvPr>
          <p:cNvSpPr/>
          <p:nvPr/>
        </p:nvSpPr>
        <p:spPr>
          <a:xfrm>
            <a:off x="10236199" y="1685419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5DD324E-96FF-4144-A263-01ADD7F0D6C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>
            <a:off x="8330043" y="1685420"/>
            <a:ext cx="1906156" cy="200055"/>
          </a:xfrm>
          <a:prstGeom prst="curvedConnector4">
            <a:avLst>
              <a:gd name="adj1" fmla="val 43236"/>
              <a:gd name="adj2" fmla="val 2142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18E1B-7690-3345-8EC2-428EE9EA2A93}"/>
              </a:ext>
            </a:extLst>
          </p:cNvPr>
          <p:cNvSpPr/>
          <p:nvPr/>
        </p:nvSpPr>
        <p:spPr>
          <a:xfrm>
            <a:off x="10540128" y="2274953"/>
            <a:ext cx="102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96DB68C-E046-604A-9146-4FBDEEC966FD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rot="10800000">
            <a:off x="8587892" y="1885474"/>
            <a:ext cx="1952237" cy="5895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31C2-F0E5-C34A-98E8-7FF49A9E9859}"/>
              </a:ext>
            </a:extLst>
          </p:cNvPr>
          <p:cNvSpPr/>
          <p:nvPr/>
        </p:nvSpPr>
        <p:spPr>
          <a:xfrm>
            <a:off x="9793440" y="5290394"/>
            <a:ext cx="2601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[arr.length-1]</a:t>
            </a:r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111EFD3F-6353-6341-9760-235BA800D696}"/>
              </a:ext>
            </a:extLst>
          </p:cNvPr>
          <p:cNvCxnSpPr>
            <a:cxnSpLocks/>
            <a:stCxn id="43" idx="1"/>
            <a:endCxn id="28" idx="3"/>
          </p:cNvCxnSpPr>
          <p:nvPr/>
        </p:nvCxnSpPr>
        <p:spPr>
          <a:xfrm rot="10800000">
            <a:off x="8587892" y="5090339"/>
            <a:ext cx="1205549" cy="400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E256C4-3FD9-4043-B967-530D240D8780}"/>
              </a:ext>
            </a:extLst>
          </p:cNvPr>
          <p:cNvSpPr txBox="1"/>
          <p:nvPr/>
        </p:nvSpPr>
        <p:spPr>
          <a:xfrm>
            <a:off x="1521687" y="6616455"/>
            <a:ext cx="3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are common ways to access elements!</a:t>
            </a:r>
          </a:p>
        </p:txBody>
      </p:sp>
    </p:spTree>
    <p:extLst>
      <p:ext uri="{BB962C8B-B14F-4D97-AF65-F5344CB8AC3E}">
        <p14:creationId xmlns:p14="http://schemas.microsoft.com/office/powerpoint/2010/main" val="9601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9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F3EBC-BE40-6A43-9FB1-83F4C38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easy access with For-Each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4C2C-4C8F-594A-90DD-55B3CC2B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106681" cy="2571217"/>
          </a:xfrm>
        </p:spPr>
        <p:txBody>
          <a:bodyPr/>
          <a:lstStyle/>
          <a:p>
            <a:r>
              <a:rPr lang="en-US" dirty="0"/>
              <a:t>For-Each Loops</a:t>
            </a:r>
          </a:p>
          <a:p>
            <a:pPr lvl="1"/>
            <a:r>
              <a:rPr lang="en-US" dirty="0"/>
              <a:t>Specialized for loops</a:t>
            </a:r>
          </a:p>
          <a:p>
            <a:pPr lvl="1"/>
            <a:r>
              <a:rPr lang="en-US" dirty="0"/>
              <a:t>Perfect for arrays or other collections</a:t>
            </a:r>
          </a:p>
          <a:p>
            <a:r>
              <a:rPr lang="en-US" dirty="0"/>
              <a:t>Loops through every value (0..N)</a:t>
            </a:r>
          </a:p>
          <a:p>
            <a:pPr lvl="1"/>
            <a:r>
              <a:rPr lang="en-US" dirty="0"/>
              <a:t>Stores it in a temp variable</a:t>
            </a:r>
          </a:p>
          <a:p>
            <a:r>
              <a:rPr lang="en-US" dirty="0"/>
              <a:t>Same as some very common for loops!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87C3B-74B8-6D4B-8436-472F6DF0A22C}"/>
              </a:ext>
            </a:extLst>
          </p:cNvPr>
          <p:cNvSpPr/>
          <p:nvPr/>
        </p:nvSpPr>
        <p:spPr>
          <a:xfrm>
            <a:off x="6594874" y="1870263"/>
            <a:ext cx="69088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foreachExample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String[] values =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 array!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D81990-99E9-E543-85AF-2CE06B79CF73}"/>
              </a:ext>
            </a:extLst>
          </p:cNvPr>
          <p:cNvSpPr/>
          <p:nvPr/>
        </p:nvSpPr>
        <p:spPr>
          <a:xfrm>
            <a:off x="9699318" y="3886199"/>
            <a:ext cx="1341215" cy="11712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7C7DAF-BDB0-D049-A031-9DB679A88868}"/>
              </a:ext>
            </a:extLst>
          </p:cNvPr>
          <p:cNvSpPr/>
          <p:nvPr/>
        </p:nvSpPr>
        <p:spPr>
          <a:xfrm>
            <a:off x="11367911" y="4176889"/>
            <a:ext cx="1952978" cy="65475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Equivalent!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9246FCF-F14C-5A45-8422-11518A0FED7B}"/>
              </a:ext>
            </a:extLst>
          </p:cNvPr>
          <p:cNvSpPr/>
          <p:nvPr/>
        </p:nvSpPr>
        <p:spPr>
          <a:xfrm>
            <a:off x="1143000" y="6244818"/>
            <a:ext cx="4711700" cy="668853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[Fib:1123581321, Fib:1123581321]</a:t>
            </a:r>
          </a:p>
        </p:txBody>
      </p:sp>
    </p:spTree>
    <p:extLst>
      <p:ext uri="{BB962C8B-B14F-4D97-AF65-F5344CB8AC3E}">
        <p14:creationId xmlns:p14="http://schemas.microsoft.com/office/powerpoint/2010/main" val="38252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40FC-B7E4-AB49-A985-690D7B9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2A49-5E80-4949-8B35-76284C7D5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3207325" cy="1632435"/>
          </a:xfrm>
        </p:spPr>
        <p:txBody>
          <a:bodyPr/>
          <a:lstStyle/>
          <a:p>
            <a:r>
              <a:rPr lang="en-US" dirty="0"/>
              <a:t>primitives – values are stored</a:t>
            </a:r>
          </a:p>
          <a:p>
            <a:r>
              <a:rPr lang="en-US" dirty="0"/>
              <a:t>objects – references to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7E23B-865C-A94C-86E9-62CEEAC59FAE}"/>
              </a:ext>
            </a:extLst>
          </p:cNvPr>
          <p:cNvGrpSpPr/>
          <p:nvPr/>
        </p:nvGrpSpPr>
        <p:grpSpPr>
          <a:xfrm>
            <a:off x="9875595" y="2489200"/>
            <a:ext cx="515697" cy="4005085"/>
            <a:chOff x="8072195" y="2501900"/>
            <a:chExt cx="515697" cy="40050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10600-02C5-E343-88EC-5E46BA83C3FC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A85D28-A13B-EE43-A622-9A856E9C9BC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40B97-6006-5E4C-A1F4-3FE78BAFB255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F6BDA-F839-C249-9845-F32E63A1AA4F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AA5BC1-A0B9-3E4A-8FA7-F124E679C38E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5F10F-E344-424F-8AD6-47DEB51EED5B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9CF3D-271F-9A46-90A5-F5AA0BB46308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4F0A2-E6FB-A54E-9A98-7ACBD3DD0C60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81949-7FBD-4042-815B-D99BFA23351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B9FDE-2251-5643-93E8-A2EBD2459539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1F4DB-78F3-CC40-A677-E8E384EBDAA1}"/>
              </a:ext>
            </a:extLst>
          </p:cNvPr>
          <p:cNvSpPr/>
          <p:nvPr/>
        </p:nvSpPr>
        <p:spPr>
          <a:xfrm>
            <a:off x="8349739" y="1865580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2B2AD-F5F8-0549-AFB0-78BC4F696533}"/>
              </a:ext>
            </a:extLst>
          </p:cNvPr>
          <p:cNvSpPr/>
          <p:nvPr/>
        </p:nvSpPr>
        <p:spPr>
          <a:xfrm>
            <a:off x="9875594" y="2487508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49C49-8ADF-FF4F-B25D-CEA0750EDAFD}"/>
              </a:ext>
            </a:extLst>
          </p:cNvPr>
          <p:cNvSpPr/>
          <p:nvPr/>
        </p:nvSpPr>
        <p:spPr>
          <a:xfrm>
            <a:off x="9875594" y="2891855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37E11-5878-E94A-A323-2E87448BA788}"/>
              </a:ext>
            </a:extLst>
          </p:cNvPr>
          <p:cNvGrpSpPr/>
          <p:nvPr/>
        </p:nvGrpSpPr>
        <p:grpSpPr>
          <a:xfrm>
            <a:off x="7108282" y="2292411"/>
            <a:ext cx="1547092" cy="400110"/>
            <a:chOff x="7030791" y="2501900"/>
            <a:chExt cx="1547092" cy="4001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C6222-839C-9C4B-9A10-E040B8FA4B5C}"/>
                </a:ext>
              </a:extLst>
            </p:cNvPr>
            <p:cNvSpPr/>
            <p:nvPr/>
          </p:nvSpPr>
          <p:spPr>
            <a:xfrm>
              <a:off x="7030791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09ACD-F566-AC47-B0E3-BF3DAF34463F}"/>
                </a:ext>
              </a:extLst>
            </p:cNvPr>
            <p:cNvSpPr/>
            <p:nvPr/>
          </p:nvSpPr>
          <p:spPr>
            <a:xfrm>
              <a:off x="7546489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33D89-638A-B045-8624-730488EADB37}"/>
                </a:ext>
              </a:extLst>
            </p:cNvPr>
            <p:cNvSpPr/>
            <p:nvPr/>
          </p:nvSpPr>
          <p:spPr>
            <a:xfrm>
              <a:off x="8062186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BC93C0-6EE0-4B45-AC3F-255600FE737D}"/>
              </a:ext>
            </a:extLst>
          </p:cNvPr>
          <p:cNvGrpSpPr/>
          <p:nvPr/>
        </p:nvGrpSpPr>
        <p:grpSpPr>
          <a:xfrm>
            <a:off x="7194169" y="3085327"/>
            <a:ext cx="1547092" cy="400110"/>
            <a:chOff x="7060495" y="3209062"/>
            <a:chExt cx="1547092" cy="40011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A629C6-EAF1-A64D-8E26-FE785E33B76E}"/>
                </a:ext>
              </a:extLst>
            </p:cNvPr>
            <p:cNvSpPr/>
            <p:nvPr/>
          </p:nvSpPr>
          <p:spPr>
            <a:xfrm>
              <a:off x="7060495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D881D2-39C7-454D-A526-7CA88EC16B0C}"/>
                </a:ext>
              </a:extLst>
            </p:cNvPr>
            <p:cNvSpPr/>
            <p:nvPr/>
          </p:nvSpPr>
          <p:spPr>
            <a:xfrm>
              <a:off x="7576193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B084FE-C3AE-A94C-B8E9-1A672201B165}"/>
                </a:ext>
              </a:extLst>
            </p:cNvPr>
            <p:cNvSpPr/>
            <p:nvPr/>
          </p:nvSpPr>
          <p:spPr>
            <a:xfrm>
              <a:off x="8091890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A876230-4EA8-464E-8226-882871177BD8}"/>
              </a:ext>
            </a:extLst>
          </p:cNvPr>
          <p:cNvSpPr/>
          <p:nvPr/>
        </p:nvSpPr>
        <p:spPr>
          <a:xfrm>
            <a:off x="10741879" y="2525848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values[0] = “Cam”;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1632B-EAA2-9E46-A5DF-B8B1DC366781}"/>
              </a:ext>
            </a:extLst>
          </p:cNvPr>
          <p:cNvSpPr/>
          <p:nvPr/>
        </p:nvSpPr>
        <p:spPr>
          <a:xfrm>
            <a:off x="10769632" y="2927706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values[1] = “Ram”;</a:t>
            </a:r>
            <a:endParaRPr lang="en-US" dirty="0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096B4DC-8230-9D40-B7AC-6D7CB4BFF94B}"/>
              </a:ext>
            </a:extLst>
          </p:cNvPr>
          <p:cNvCxnSpPr>
            <a:stCxn id="16" idx="1"/>
            <a:endCxn id="21" idx="3"/>
          </p:cNvCxnSpPr>
          <p:nvPr/>
        </p:nvCxnSpPr>
        <p:spPr>
          <a:xfrm rot="10800000">
            <a:off x="8655374" y="2492467"/>
            <a:ext cx="1220220" cy="1950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D6C0CA8-6605-7E48-99AC-3F9DFD857B52}"/>
              </a:ext>
            </a:extLst>
          </p:cNvPr>
          <p:cNvCxnSpPr>
            <a:stCxn id="17" idx="1"/>
            <a:endCxn id="24" idx="3"/>
          </p:cNvCxnSpPr>
          <p:nvPr/>
        </p:nvCxnSpPr>
        <p:spPr>
          <a:xfrm rot="10800000" flipV="1">
            <a:off x="8741262" y="3091910"/>
            <a:ext cx="1134333" cy="193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10283-86E8-344E-9402-127B773CAC9D}"/>
              </a:ext>
            </a:extLst>
          </p:cNvPr>
          <p:cNvSpPr/>
          <p:nvPr/>
        </p:nvSpPr>
        <p:spPr>
          <a:xfrm>
            <a:off x="1062846" y="4289695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Box[10]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8CBE6-F7E6-A942-B386-46FA9CD0FDD4}"/>
              </a:ext>
            </a:extLst>
          </p:cNvPr>
          <p:cNvSpPr/>
          <p:nvPr/>
        </p:nvSpPr>
        <p:spPr>
          <a:xfrm>
            <a:off x="1062846" y="4891300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F48135-370F-D44D-AFDB-D462B777A180}"/>
              </a:ext>
            </a:extLst>
          </p:cNvPr>
          <p:cNvSpPr/>
          <p:nvPr/>
        </p:nvSpPr>
        <p:spPr>
          <a:xfrm>
            <a:off x="962177" y="5844640"/>
            <a:ext cx="4235134" cy="1153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Can you have an arrays of arrays?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Arrays have type</a:t>
            </a:r>
          </a:p>
          <a:p>
            <a:pPr marL="85219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Anything with type can be an array!</a:t>
            </a:r>
          </a:p>
        </p:txBody>
      </p:sp>
    </p:spTree>
    <p:extLst>
      <p:ext uri="{BB962C8B-B14F-4D97-AF65-F5344CB8AC3E}">
        <p14:creationId xmlns:p14="http://schemas.microsoft.com/office/powerpoint/2010/main" val="11860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5" grpId="0"/>
      <p:bldP spid="26" grpId="0"/>
      <p:bldP spid="33" grpId="0"/>
      <p:bldP spid="34" grpId="0"/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6D80-A118-7147-8F90-980F054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4604-B870-3043-A4DD-E8AF8B6EA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985325" cy="2088777"/>
          </a:xfrm>
        </p:spPr>
        <p:txBody>
          <a:bodyPr/>
          <a:lstStyle/>
          <a:p>
            <a:r>
              <a:rPr lang="en-US" dirty="0"/>
              <a:t>2D arrays</a:t>
            </a:r>
          </a:p>
          <a:p>
            <a:pPr lvl="1"/>
            <a:r>
              <a:rPr lang="en-US" dirty="0"/>
              <a:t>Array of arrays</a:t>
            </a:r>
          </a:p>
          <a:p>
            <a:pPr lvl="1"/>
            <a:r>
              <a:rPr lang="en-US" dirty="0"/>
              <a:t>Same type</a:t>
            </a:r>
          </a:p>
          <a:p>
            <a:r>
              <a:rPr lang="en-US" dirty="0"/>
              <a:t>very common</a:t>
            </a:r>
          </a:p>
          <a:p>
            <a:pPr lvl="1"/>
            <a:r>
              <a:rPr lang="en-US" dirty="0"/>
              <a:t>enough we have a shorthand 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436FB-5B72-DE45-9E7C-50A1D425F131}"/>
              </a:ext>
            </a:extLst>
          </p:cNvPr>
          <p:cNvSpPr/>
          <p:nvPr/>
        </p:nvSpPr>
        <p:spPr>
          <a:xfrm>
            <a:off x="912440" y="4473884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[][] arr2D = {{1,2,3},{6,7,8},{12,13,14}};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D0976-8AB1-CE4D-9A57-16CB48239CB3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709D5-BB24-0443-B9C5-3414B439971E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8074D5-75E1-4C43-B662-FA85B76E72B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10E61B-6031-CF4A-A010-CD274DD0935D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9F1C18-41C5-9B41-AA0D-5F0A31A14CA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48518-11CD-4245-8B15-F6BB55E5FBB4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E9D82D-D71D-3F44-9252-0BE596160B6E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E8B837-87A9-644C-8320-0CDBDAA6BF69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D97FD-A2D5-C241-B828-7200C6F6D919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E7797-5127-DD46-8BB5-0BEF1C19ABB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9150D7-C378-824B-8B6D-C9980D9A0937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6683-B8EA-454E-8D0A-9AB3C3760280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757D1E-A64D-7F4A-85E9-B6C0A81ED40D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CE15F-FD8A-4345-AB4C-8BA1270B8A5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98023D-3C67-E04A-9EB4-A18E66B297C4}"/>
              </a:ext>
            </a:extLst>
          </p:cNvPr>
          <p:cNvGrpSpPr/>
          <p:nvPr/>
        </p:nvGrpSpPr>
        <p:grpSpPr>
          <a:xfrm>
            <a:off x="10332795" y="1774990"/>
            <a:ext cx="1547091" cy="400110"/>
            <a:chOff x="9786695" y="1774990"/>
            <a:chExt cx="1547091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18272C-61C2-EB46-841F-970B0E47D0F9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B4B482-E67D-3B49-9766-EFAE4CBA4420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21BD86-5B44-6649-A02C-81B5FCD36FFC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CB1FA2-699A-0B4C-9E98-3250B4898D4E}"/>
              </a:ext>
            </a:extLst>
          </p:cNvPr>
          <p:cNvCxnSpPr>
            <a:stCxn id="6" idx="3"/>
            <a:endCxn id="30" idx="1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473923-415D-FC4B-BCD7-CF869A5E3D4E}"/>
              </a:ext>
            </a:extLst>
          </p:cNvPr>
          <p:cNvGrpSpPr/>
          <p:nvPr/>
        </p:nvGrpSpPr>
        <p:grpSpPr>
          <a:xfrm>
            <a:off x="10332795" y="2556775"/>
            <a:ext cx="1547091" cy="400110"/>
            <a:chOff x="9786695" y="1774990"/>
            <a:chExt cx="1547091" cy="4001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1B212C-90E3-394E-AB75-5183CF82EBE0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5FFAA1-51C2-174A-80ED-966F0CB569F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10D316-F045-6F4B-A299-4A9CC23F2EE8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E21F-890D-FD49-9C08-0971667FF9EE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E6FE8-9002-B44E-BA5E-1B3DA2457595}"/>
              </a:ext>
            </a:extLst>
          </p:cNvPr>
          <p:cNvGrpSpPr/>
          <p:nvPr/>
        </p:nvGrpSpPr>
        <p:grpSpPr>
          <a:xfrm>
            <a:off x="10332795" y="3470370"/>
            <a:ext cx="1547091" cy="400110"/>
            <a:chOff x="9786695" y="1774990"/>
            <a:chExt cx="1547091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72FAD8-9338-7B47-B711-C762EFBC7C1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9C0E12-7EF4-4E42-A91F-455FC2CAD457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2FC81E-A9C0-2346-AA90-6D1BF972C59B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14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BC16D-FA68-0946-8F9D-5445AB6E9B2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331C43-F499-854E-BFAB-CCBF6337AFA2}"/>
              </a:ext>
            </a:extLst>
          </p:cNvPr>
          <p:cNvSpPr/>
          <p:nvPr/>
        </p:nvSpPr>
        <p:spPr>
          <a:xfrm>
            <a:off x="912440" y="5181602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(arr2D[0][0]);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0B3C6B-1B87-9248-9412-D536F6682F9B}"/>
              </a:ext>
            </a:extLst>
          </p:cNvPr>
          <p:cNvSpPr/>
          <p:nvPr/>
        </p:nvSpPr>
        <p:spPr>
          <a:xfrm>
            <a:off x="9714316" y="92314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arr2D</a:t>
            </a:r>
            <a:endParaRPr lang="en-US" dirty="0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CE6EA7C-7D36-254D-89D8-9926B3C142EF}"/>
              </a:ext>
            </a:extLst>
          </p:cNvPr>
          <p:cNvCxnSpPr>
            <a:cxnSpLocks/>
            <a:stCxn id="50" idx="1"/>
            <a:endCxn id="27" idx="0"/>
          </p:cNvCxnSpPr>
          <p:nvPr/>
        </p:nvCxnSpPr>
        <p:spPr>
          <a:xfrm rot="10800000" flipV="1">
            <a:off x="8990444" y="1123194"/>
            <a:ext cx="723873" cy="6517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onut 55">
            <a:extLst>
              <a:ext uri="{FF2B5EF4-FFF2-40B4-BE49-F238E27FC236}">
                <a16:creationId xmlns:a16="http://schemas.microsoft.com/office/drawing/2014/main" id="{27DA6693-4D94-B04A-BC6B-78CC3CAC53C4}"/>
              </a:ext>
            </a:extLst>
          </p:cNvPr>
          <p:cNvSpPr/>
          <p:nvPr/>
        </p:nvSpPr>
        <p:spPr>
          <a:xfrm>
            <a:off x="10332794" y="1690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41363E-9EFF-594A-9E15-01EB9D243F7A}"/>
              </a:ext>
            </a:extLst>
          </p:cNvPr>
          <p:cNvSpPr/>
          <p:nvPr/>
        </p:nvSpPr>
        <p:spPr>
          <a:xfrm>
            <a:off x="912440" y="5689265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(arr2D[2][1]);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417B0812-AFF7-C845-8083-1412B6723FB6}"/>
              </a:ext>
            </a:extLst>
          </p:cNvPr>
          <p:cNvSpPr/>
          <p:nvPr/>
        </p:nvSpPr>
        <p:spPr>
          <a:xfrm>
            <a:off x="10838482" y="3419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677FF6-C6AC-F046-A7CF-46444027FA1E}"/>
              </a:ext>
            </a:extLst>
          </p:cNvPr>
          <p:cNvSpPr/>
          <p:nvPr/>
        </p:nvSpPr>
        <p:spPr>
          <a:xfrm>
            <a:off x="8470633" y="184705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0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154695-7AB9-3943-BD79-97A1CD10126A}"/>
              </a:ext>
            </a:extLst>
          </p:cNvPr>
          <p:cNvSpPr/>
          <p:nvPr/>
        </p:nvSpPr>
        <p:spPr>
          <a:xfrm>
            <a:off x="8470633" y="2240716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1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AB0B32-C4A5-7744-88D5-EA437B89FFFE}"/>
              </a:ext>
            </a:extLst>
          </p:cNvPr>
          <p:cNvSpPr/>
          <p:nvPr/>
        </p:nvSpPr>
        <p:spPr>
          <a:xfrm>
            <a:off x="8470633" y="261597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2</a:t>
            </a:r>
            <a:endParaRPr lang="en-US" sz="1100" dirty="0">
              <a:solidFill>
                <a:schemeClr val="accent6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A93B63-4673-684B-BDD9-7C3A790A4CD6}"/>
              </a:ext>
            </a:extLst>
          </p:cNvPr>
          <p:cNvGrpSpPr/>
          <p:nvPr/>
        </p:nvGrpSpPr>
        <p:grpSpPr>
          <a:xfrm>
            <a:off x="10443038" y="1536755"/>
            <a:ext cx="1297494" cy="261610"/>
            <a:chOff x="10426334" y="1373188"/>
            <a:chExt cx="1297494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A24D77-5FB9-EF48-8D60-3D56B116C8E4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5FA6F9-5D67-BF45-84B9-EC8F7CFB062F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A2C75A-1AC5-774C-805F-84E336FCDBC7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E2E2A0-5FE1-0744-87ED-7EEB8C4D335F}"/>
              </a:ext>
            </a:extLst>
          </p:cNvPr>
          <p:cNvGrpSpPr/>
          <p:nvPr/>
        </p:nvGrpSpPr>
        <p:grpSpPr>
          <a:xfrm>
            <a:off x="10443038" y="2337956"/>
            <a:ext cx="1297494" cy="261610"/>
            <a:chOff x="10426334" y="1373188"/>
            <a:chExt cx="1297494" cy="261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D4283E-09F3-964E-B565-228CC74269E7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C747307-88F8-2C4D-9891-A031302813F1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C908FC-F690-7042-8952-CEBFC74D508D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6A5198-4129-0748-88CE-DA31E24751BD}"/>
              </a:ext>
            </a:extLst>
          </p:cNvPr>
          <p:cNvGrpSpPr/>
          <p:nvPr/>
        </p:nvGrpSpPr>
        <p:grpSpPr>
          <a:xfrm>
            <a:off x="10443038" y="3222995"/>
            <a:ext cx="1297494" cy="261610"/>
            <a:chOff x="10426334" y="1373188"/>
            <a:chExt cx="1297494" cy="26161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4B68CB-CB4B-994C-A3AA-771719D77FFC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68F61E-E022-3E4E-821C-B16EA84875EB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2387BF-C03E-2E41-B35B-C6FC5B7D8252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9" grpId="0"/>
      <p:bldP spid="50" grpId="0"/>
      <p:bldP spid="56" grpId="0" animBg="1"/>
      <p:bldP spid="57" grpId="0"/>
      <p:bldP spid="58" grpId="0" animBg="1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B21-25DE-4696-8DA0-C2519DFA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- Declaring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C63E-4B7A-4F02-9BD4-B40DCE4F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382324" cy="103752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 matrix [][] = new int[3][3];</a:t>
            </a:r>
          </a:p>
          <a:p>
            <a:pPr marL="0" indent="0">
              <a:buNone/>
            </a:pPr>
            <a:r>
              <a:rPr lang="en-US" sz="2000" dirty="0"/>
              <a:t>print2D(matrix);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066D-287A-4412-B761-7E87DD09CB81}"/>
              </a:ext>
            </a:extLst>
          </p:cNvPr>
          <p:cNvSpPr/>
          <p:nvPr/>
        </p:nvSpPr>
        <p:spPr>
          <a:xfrm>
            <a:off x="8019475" y="1776683"/>
            <a:ext cx="5379025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print2D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B5E26-F4C2-43A0-8E22-D0E19D4D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9" t="71212" r="63446" b="21008"/>
          <a:stretch/>
        </p:blipFill>
        <p:spPr>
          <a:xfrm>
            <a:off x="628076" y="3127172"/>
            <a:ext cx="1976423" cy="1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B21-25DE-4696-8DA0-C2519DFA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37129"/>
            <a:ext cx="12561453" cy="1015663"/>
          </a:xfrm>
        </p:spPr>
        <p:txBody>
          <a:bodyPr/>
          <a:lstStyle/>
          <a:p>
            <a:r>
              <a:rPr lang="en-US" dirty="0"/>
              <a:t>2D Arrays – Irregular/Ragged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C63E-4B7A-4F02-9BD4-B40DCE4F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7819" y="2587062"/>
            <a:ext cx="6382324" cy="103752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 ragged [][] = new int[3][];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Arrays.toString</a:t>
            </a:r>
            <a:r>
              <a:rPr lang="en-US" sz="2000" dirty="0"/>
              <a:t>(ragged));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066D-287A-4412-B761-7E87DD09CB81}"/>
              </a:ext>
            </a:extLst>
          </p:cNvPr>
          <p:cNvSpPr/>
          <p:nvPr/>
        </p:nvSpPr>
        <p:spPr>
          <a:xfrm>
            <a:off x="7652657" y="1596683"/>
            <a:ext cx="5996215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print2D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irregular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ragged)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Random();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ragged.length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new int[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(6)+1];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0; j &lt;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].length;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= j +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*10);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621192-FF61-47B5-8C2B-74709616A1FD}"/>
              </a:ext>
            </a:extLst>
          </p:cNvPr>
          <p:cNvSpPr txBox="1">
            <a:spLocks/>
          </p:cNvSpPr>
          <p:nvPr/>
        </p:nvSpPr>
        <p:spPr>
          <a:xfrm>
            <a:off x="628072" y="1418377"/>
            <a:ext cx="7133441" cy="141788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You can have arrays of variable length within an array</a:t>
            </a:r>
          </a:p>
          <a:p>
            <a:r>
              <a:rPr lang="en-US" sz="2000" dirty="0"/>
              <a:t>Those are called “irregular or ragged” arrays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805AE-D5D6-4381-BF06-737481AB2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9" t="55462" r="59743" b="41592"/>
          <a:stretch/>
        </p:blipFill>
        <p:spPr>
          <a:xfrm>
            <a:off x="628075" y="3871475"/>
            <a:ext cx="2518629" cy="33745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834CB0-AD8B-4165-AEA4-1BB5F6CB1650}"/>
              </a:ext>
            </a:extLst>
          </p:cNvPr>
          <p:cNvSpPr txBox="1">
            <a:spLocks/>
          </p:cNvSpPr>
          <p:nvPr/>
        </p:nvSpPr>
        <p:spPr>
          <a:xfrm>
            <a:off x="641107" y="4793275"/>
            <a:ext cx="6382324" cy="156074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int ragged2 [][] = new int[3][];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irregular(ragged2);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print2D(ragged2);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A830E-F692-4B77-B083-8CF0C235B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5" t="65126" r="56828" b="26611"/>
          <a:stretch/>
        </p:blipFill>
        <p:spPr>
          <a:xfrm>
            <a:off x="538117" y="6367220"/>
            <a:ext cx="2466813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7" ma:contentTypeDescription="Create a new document." ma:contentTypeScope="" ma:versionID="6ea101c6cb57f63b5a85da23ec767954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48fe6c6ae01a1a7d2de28d29084627ef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A77AA3-BE6E-4BEF-990F-38F46E89C6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A69FFF-E673-45EA-A2B2-B0F79DFF6569}">
  <ds:schemaRefs>
    <ds:schemaRef ds:uri="92c41bee-f0ee-4aa6-9399-a35fbb883510"/>
    <ds:schemaRef ds:uri="e06ed288-fd75-4b50-bbed-f5a5df88c31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FD2DD7A-16C4-41BF-A185-D2F73FA65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1277</Words>
  <Application>Microsoft Office PowerPoint</Application>
  <PresentationFormat>Custom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Arrays – Recall and Group Code Activity</vt:lpstr>
      <vt:lpstr>Arrays - Reminder</vt:lpstr>
      <vt:lpstr>Arrays – easy access with For-Each</vt:lpstr>
      <vt:lpstr>Arrays with objects?</vt:lpstr>
      <vt:lpstr>2D Arrays!</vt:lpstr>
      <vt:lpstr>2D Arrays - Declaring</vt:lpstr>
      <vt:lpstr>2D Arrays – Irregular/Ragged Arrays</vt:lpstr>
      <vt:lpstr>2D Arrays – Common With Nested Loops</vt:lpstr>
      <vt:lpstr>2D Arrays –Group Code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21</cp:revision>
  <dcterms:created xsi:type="dcterms:W3CDTF">2020-04-16T04:27:18Z</dcterms:created>
  <dcterms:modified xsi:type="dcterms:W3CDTF">2023-11-27T20:07:06Z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