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94" r:id="rId5"/>
  </p:sldMasterIdLst>
  <p:notesMasterIdLst>
    <p:notesMasterId r:id="rId25"/>
  </p:notesMasterIdLst>
  <p:handoutMasterIdLst>
    <p:handoutMasterId r:id="rId26"/>
  </p:handoutMasterIdLst>
  <p:sldIdLst>
    <p:sldId id="256" r:id="rId6"/>
    <p:sldId id="272" r:id="rId7"/>
    <p:sldId id="262" r:id="rId8"/>
    <p:sldId id="263" r:id="rId9"/>
    <p:sldId id="273" r:id="rId10"/>
    <p:sldId id="264" r:id="rId11"/>
    <p:sldId id="274" r:id="rId12"/>
    <p:sldId id="265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5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312" y="7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E3D62D41-830D-431C-AFFA-2AB9908679AD}"/>
    <pc:docChg chg="undo redo custSel addSld delSld modSld">
      <pc:chgData name="Marcia Moraes" userId="c9c67e8a-58e2-4733-9a1c-5d44fec4775b" providerId="ADAL" clId="{E3D62D41-830D-431C-AFFA-2AB9908679AD}" dt="2023-03-08T00:50:40.549" v="1361" actId="207"/>
      <pc:docMkLst>
        <pc:docMk/>
      </pc:docMkLst>
      <pc:sldChg chg="modSp">
        <pc:chgData name="Marcia Moraes" userId="c9c67e8a-58e2-4733-9a1c-5d44fec4775b" providerId="ADAL" clId="{E3D62D41-830D-431C-AFFA-2AB9908679AD}" dt="2023-03-07T20:20:25.578" v="12" actId="20577"/>
        <pc:sldMkLst>
          <pc:docMk/>
          <pc:sldMk cId="661209559" sldId="256"/>
        </pc:sldMkLst>
        <pc:spChg chg="mod">
          <ac:chgData name="Marcia Moraes" userId="c9c67e8a-58e2-4733-9a1c-5d44fec4775b" providerId="ADAL" clId="{E3D62D41-830D-431C-AFFA-2AB9908679AD}" dt="2023-03-07T20:20:25.578" v="12" actId="20577"/>
          <ac:spMkLst>
            <pc:docMk/>
            <pc:sldMk cId="661209559" sldId="256"/>
            <ac:spMk id="4" creationId="{36830EDF-82C3-4D4E-8F52-61F2DB42DA11}"/>
          </ac:spMkLst>
        </pc:spChg>
      </pc:sldChg>
      <pc:sldChg chg="del">
        <pc:chgData name="Marcia Moraes" userId="c9c67e8a-58e2-4733-9a1c-5d44fec4775b" providerId="ADAL" clId="{E3D62D41-830D-431C-AFFA-2AB9908679AD}" dt="2023-03-07T23:35:40.787" v="934" actId="2696"/>
        <pc:sldMkLst>
          <pc:docMk/>
          <pc:sldMk cId="4031683521" sldId="257"/>
        </pc:sldMkLst>
      </pc:sldChg>
      <pc:sldChg chg="del">
        <pc:chgData name="Marcia Moraes" userId="c9c67e8a-58e2-4733-9a1c-5d44fec4775b" providerId="ADAL" clId="{E3D62D41-830D-431C-AFFA-2AB9908679AD}" dt="2023-03-07T23:35:40.817" v="935" actId="2696"/>
        <pc:sldMkLst>
          <pc:docMk/>
          <pc:sldMk cId="1354288115" sldId="258"/>
        </pc:sldMkLst>
      </pc:sldChg>
      <pc:sldChg chg="del">
        <pc:chgData name="Marcia Moraes" userId="c9c67e8a-58e2-4733-9a1c-5d44fec4775b" providerId="ADAL" clId="{E3D62D41-830D-431C-AFFA-2AB9908679AD}" dt="2023-03-07T23:35:40.844" v="936" actId="2696"/>
        <pc:sldMkLst>
          <pc:docMk/>
          <pc:sldMk cId="602393919" sldId="259"/>
        </pc:sldMkLst>
      </pc:sldChg>
      <pc:sldChg chg="del">
        <pc:chgData name="Marcia Moraes" userId="c9c67e8a-58e2-4733-9a1c-5d44fec4775b" providerId="ADAL" clId="{E3D62D41-830D-431C-AFFA-2AB9908679AD}" dt="2023-03-07T23:35:40.878" v="937" actId="2696"/>
        <pc:sldMkLst>
          <pc:docMk/>
          <pc:sldMk cId="2558376359" sldId="260"/>
        </pc:sldMkLst>
      </pc:sldChg>
      <pc:sldChg chg="del">
        <pc:chgData name="Marcia Moraes" userId="c9c67e8a-58e2-4733-9a1c-5d44fec4775b" providerId="ADAL" clId="{E3D62D41-830D-431C-AFFA-2AB9908679AD}" dt="2023-03-07T23:35:40.891" v="938" actId="2696"/>
        <pc:sldMkLst>
          <pc:docMk/>
          <pc:sldMk cId="1733493820" sldId="261"/>
        </pc:sldMkLst>
      </pc:sldChg>
      <pc:sldChg chg="addSp delSp modSp delAnim modAnim">
        <pc:chgData name="Marcia Moraes" userId="c9c67e8a-58e2-4733-9a1c-5d44fec4775b" providerId="ADAL" clId="{E3D62D41-830D-431C-AFFA-2AB9908679AD}" dt="2023-03-07T23:04:50.229" v="604" actId="1076"/>
        <pc:sldMkLst>
          <pc:docMk/>
          <pc:sldMk cId="456769797" sldId="262"/>
        </pc:sldMkLst>
        <pc:spChg chg="del">
          <ac:chgData name="Marcia Moraes" userId="c9c67e8a-58e2-4733-9a1c-5d44fec4775b" providerId="ADAL" clId="{E3D62D41-830D-431C-AFFA-2AB9908679AD}" dt="2023-03-07T23:00:19.901" v="492" actId="478"/>
          <ac:spMkLst>
            <pc:docMk/>
            <pc:sldMk cId="456769797" sldId="262"/>
            <ac:spMk id="2" creationId="{61004562-EA75-4163-A6D9-9A3F8A599DA3}"/>
          </ac:spMkLst>
        </pc:spChg>
        <pc:spChg chg="del">
          <ac:chgData name="Marcia Moraes" userId="c9c67e8a-58e2-4733-9a1c-5d44fec4775b" providerId="ADAL" clId="{E3D62D41-830D-431C-AFFA-2AB9908679AD}" dt="2023-03-07T23:00:16.797" v="490" actId="478"/>
          <ac:spMkLst>
            <pc:docMk/>
            <pc:sldMk cId="456769797" sldId="262"/>
            <ac:spMk id="3" creationId="{6C960DAE-B88B-406F-8FDA-8C28CFA755D0}"/>
          </ac:spMkLst>
        </pc:spChg>
        <pc:spChg chg="mod">
          <ac:chgData name="Marcia Moraes" userId="c9c67e8a-58e2-4733-9a1c-5d44fec4775b" providerId="ADAL" clId="{E3D62D41-830D-431C-AFFA-2AB9908679AD}" dt="2023-03-07T23:00:10.812" v="488" actId="20577"/>
          <ac:spMkLst>
            <pc:docMk/>
            <pc:sldMk cId="456769797" sldId="262"/>
            <ac:spMk id="4" creationId="{7BC75B87-C129-C04D-B73A-32C854FEB28B}"/>
          </ac:spMkLst>
        </pc:spChg>
        <pc:spChg chg="del">
          <ac:chgData name="Marcia Moraes" userId="c9c67e8a-58e2-4733-9a1c-5d44fec4775b" providerId="ADAL" clId="{E3D62D41-830D-431C-AFFA-2AB9908679AD}" dt="2023-03-07T23:00:13.684" v="489" actId="478"/>
          <ac:spMkLst>
            <pc:docMk/>
            <pc:sldMk cId="456769797" sldId="262"/>
            <ac:spMk id="5" creationId="{DDFDC286-5F2E-A744-9400-818045889D9E}"/>
          </ac:spMkLst>
        </pc:spChg>
        <pc:spChg chg="add del mod">
          <ac:chgData name="Marcia Moraes" userId="c9c67e8a-58e2-4733-9a1c-5d44fec4775b" providerId="ADAL" clId="{E3D62D41-830D-431C-AFFA-2AB9908679AD}" dt="2023-03-07T23:00:21" v="493" actId="478"/>
          <ac:spMkLst>
            <pc:docMk/>
            <pc:sldMk cId="456769797" sldId="262"/>
            <ac:spMk id="7" creationId="{7C19A7A7-A379-47CF-99DC-EC8CB75760B0}"/>
          </ac:spMkLst>
        </pc:spChg>
        <pc:spChg chg="add mod">
          <ac:chgData name="Marcia Moraes" userId="c9c67e8a-58e2-4733-9a1c-5d44fec4775b" providerId="ADAL" clId="{E3D62D41-830D-431C-AFFA-2AB9908679AD}" dt="2023-03-07T23:01:12.811" v="519" actId="1076"/>
          <ac:spMkLst>
            <pc:docMk/>
            <pc:sldMk cId="456769797" sldId="262"/>
            <ac:spMk id="10" creationId="{9CE08881-87DC-4573-AC93-92925C430617}"/>
          </ac:spMkLst>
        </pc:spChg>
        <pc:spChg chg="add mod">
          <ac:chgData name="Marcia Moraes" userId="c9c67e8a-58e2-4733-9a1c-5d44fec4775b" providerId="ADAL" clId="{E3D62D41-830D-431C-AFFA-2AB9908679AD}" dt="2023-03-07T23:02:55.193" v="577" actId="1076"/>
          <ac:spMkLst>
            <pc:docMk/>
            <pc:sldMk cId="456769797" sldId="262"/>
            <ac:spMk id="14" creationId="{10860441-0A9F-4F09-9947-3880866B67CA}"/>
          </ac:spMkLst>
        </pc:spChg>
        <pc:spChg chg="add mod">
          <ac:chgData name="Marcia Moraes" userId="c9c67e8a-58e2-4733-9a1c-5d44fec4775b" providerId="ADAL" clId="{E3D62D41-830D-431C-AFFA-2AB9908679AD}" dt="2023-03-07T23:04:50.229" v="604" actId="1076"/>
          <ac:spMkLst>
            <pc:docMk/>
            <pc:sldMk cId="456769797" sldId="262"/>
            <ac:spMk id="17" creationId="{89E1065F-6844-4D76-8521-99DE87D2FFEA}"/>
          </ac:spMkLst>
        </pc:spChg>
        <pc:picChg chg="add mod">
          <ac:chgData name="Marcia Moraes" userId="c9c67e8a-58e2-4733-9a1c-5d44fec4775b" providerId="ADAL" clId="{E3D62D41-830D-431C-AFFA-2AB9908679AD}" dt="2023-03-07T23:00:25.185" v="495" actId="1076"/>
          <ac:picMkLst>
            <pc:docMk/>
            <pc:sldMk cId="456769797" sldId="262"/>
            <ac:picMk id="8" creationId="{7D5AE692-8DD9-46E7-8085-B13264AE7E46}"/>
          </ac:picMkLst>
        </pc:picChg>
        <pc:picChg chg="add mod">
          <ac:chgData name="Marcia Moraes" userId="c9c67e8a-58e2-4733-9a1c-5d44fec4775b" providerId="ADAL" clId="{E3D62D41-830D-431C-AFFA-2AB9908679AD}" dt="2023-03-07T23:00:55.703" v="497" actId="1076"/>
          <ac:picMkLst>
            <pc:docMk/>
            <pc:sldMk cId="456769797" sldId="262"/>
            <ac:picMk id="9" creationId="{76E8672A-CFC9-4224-87CC-607212B98642}"/>
          </ac:picMkLst>
        </pc:picChg>
        <pc:picChg chg="del">
          <ac:chgData name="Marcia Moraes" userId="c9c67e8a-58e2-4733-9a1c-5d44fec4775b" providerId="ADAL" clId="{E3D62D41-830D-431C-AFFA-2AB9908679AD}" dt="2023-03-07T23:00:18.346" v="491" actId="478"/>
          <ac:picMkLst>
            <pc:docMk/>
            <pc:sldMk cId="456769797" sldId="262"/>
            <ac:picMk id="1026" creationId="{53F62CF6-CE9C-4F53-958B-461106AF6347}"/>
          </ac:picMkLst>
        </pc:picChg>
        <pc:cxnChg chg="add mod">
          <ac:chgData name="Marcia Moraes" userId="c9c67e8a-58e2-4733-9a1c-5d44fec4775b" providerId="ADAL" clId="{E3D62D41-830D-431C-AFFA-2AB9908679AD}" dt="2023-03-07T23:01:49.366" v="521" actId="14100"/>
          <ac:cxnSpMkLst>
            <pc:docMk/>
            <pc:sldMk cId="456769797" sldId="262"/>
            <ac:cxnSpMk id="12" creationId="{29979D43-6954-49CC-89B5-ED65E78DDAC7}"/>
          </ac:cxnSpMkLst>
        </pc:cxnChg>
        <pc:cxnChg chg="add mod">
          <ac:chgData name="Marcia Moraes" userId="c9c67e8a-58e2-4733-9a1c-5d44fec4775b" providerId="ADAL" clId="{E3D62D41-830D-431C-AFFA-2AB9908679AD}" dt="2023-03-07T23:04:34.983" v="583" actId="14100"/>
          <ac:cxnSpMkLst>
            <pc:docMk/>
            <pc:sldMk cId="456769797" sldId="262"/>
            <ac:cxnSpMk id="16" creationId="{09B70B73-0AB6-4269-8CD1-E2C143B7555C}"/>
          </ac:cxnSpMkLst>
        </pc:cxnChg>
      </pc:sldChg>
      <pc:sldChg chg="addSp delSp modSp addAnim delAnim modAnim">
        <pc:chgData name="Marcia Moraes" userId="c9c67e8a-58e2-4733-9a1c-5d44fec4775b" providerId="ADAL" clId="{E3D62D41-830D-431C-AFFA-2AB9908679AD}" dt="2023-03-07T23:31:16.649" v="899" actId="1076"/>
        <pc:sldMkLst>
          <pc:docMk/>
          <pc:sldMk cId="2153849856" sldId="263"/>
        </pc:sldMkLst>
        <pc:spChg chg="add del mod">
          <ac:chgData name="Marcia Moraes" userId="c9c67e8a-58e2-4733-9a1c-5d44fec4775b" providerId="ADAL" clId="{E3D62D41-830D-431C-AFFA-2AB9908679AD}" dt="2023-03-07T23:05:57.530" v="616" actId="478"/>
          <ac:spMkLst>
            <pc:docMk/>
            <pc:sldMk cId="2153849856" sldId="263"/>
            <ac:spMk id="2" creationId="{61004562-EA75-4163-A6D9-9A3F8A599DA3}"/>
          </ac:spMkLst>
        </pc:spChg>
        <pc:spChg chg="mod">
          <ac:chgData name="Marcia Moraes" userId="c9c67e8a-58e2-4733-9a1c-5d44fec4775b" providerId="ADAL" clId="{E3D62D41-830D-431C-AFFA-2AB9908679AD}" dt="2023-03-07T23:20:14.241" v="842" actId="1076"/>
          <ac:spMkLst>
            <pc:docMk/>
            <pc:sldMk cId="2153849856" sldId="263"/>
            <ac:spMk id="4" creationId="{7BC75B87-C129-C04D-B73A-32C854FEB28B}"/>
          </ac:spMkLst>
        </pc:spChg>
        <pc:spChg chg="del">
          <ac:chgData name="Marcia Moraes" userId="c9c67e8a-58e2-4733-9a1c-5d44fec4775b" providerId="ADAL" clId="{E3D62D41-830D-431C-AFFA-2AB9908679AD}" dt="2023-03-07T23:05:47.832" v="609" actId="478"/>
          <ac:spMkLst>
            <pc:docMk/>
            <pc:sldMk cId="2153849856" sldId="263"/>
            <ac:spMk id="5" creationId="{DDFDC286-5F2E-A744-9400-818045889D9E}"/>
          </ac:spMkLst>
        </pc:spChg>
        <pc:spChg chg="del">
          <ac:chgData name="Marcia Moraes" userId="c9c67e8a-58e2-4733-9a1c-5d44fec4775b" providerId="ADAL" clId="{E3D62D41-830D-431C-AFFA-2AB9908679AD}" dt="2023-03-07T23:05:50.373" v="610" actId="478"/>
          <ac:spMkLst>
            <pc:docMk/>
            <pc:sldMk cId="2153849856" sldId="263"/>
            <ac:spMk id="6" creationId="{E59756DE-2A5E-4103-98F0-389EF50F897B}"/>
          </ac:spMkLst>
        </pc:spChg>
        <pc:spChg chg="del">
          <ac:chgData name="Marcia Moraes" userId="c9c67e8a-58e2-4733-9a1c-5d44fec4775b" providerId="ADAL" clId="{E3D62D41-830D-431C-AFFA-2AB9908679AD}" dt="2023-03-07T23:05:52.868" v="611" actId="478"/>
          <ac:spMkLst>
            <pc:docMk/>
            <pc:sldMk cId="2153849856" sldId="263"/>
            <ac:spMk id="7" creationId="{D1D43643-09D8-4488-BB22-A443216664C6}"/>
          </ac:spMkLst>
        </pc:spChg>
        <pc:spChg chg="add del mod">
          <ac:chgData name="Marcia Moraes" userId="c9c67e8a-58e2-4733-9a1c-5d44fec4775b" providerId="ADAL" clId="{E3D62D41-830D-431C-AFFA-2AB9908679AD}" dt="2023-03-07T23:06:30.658" v="619" actId="478"/>
          <ac:spMkLst>
            <pc:docMk/>
            <pc:sldMk cId="2153849856" sldId="263"/>
            <ac:spMk id="8" creationId="{7438757E-46A6-4860-A91A-764D7DBEAB4C}"/>
          </ac:spMkLst>
        </pc:spChg>
        <pc:spChg chg="add del mod">
          <ac:chgData name="Marcia Moraes" userId="c9c67e8a-58e2-4733-9a1c-5d44fec4775b" providerId="ADAL" clId="{E3D62D41-830D-431C-AFFA-2AB9908679AD}" dt="2023-03-07T23:19:14.268" v="826" actId="478"/>
          <ac:spMkLst>
            <pc:docMk/>
            <pc:sldMk cId="2153849856" sldId="263"/>
            <ac:spMk id="10" creationId="{BD67B874-98B9-4715-A51C-DCE4097BB23D}"/>
          </ac:spMkLst>
        </pc:spChg>
        <pc:spChg chg="add del mod">
          <ac:chgData name="Marcia Moraes" userId="c9c67e8a-58e2-4733-9a1c-5d44fec4775b" providerId="ADAL" clId="{E3D62D41-830D-431C-AFFA-2AB9908679AD}" dt="2023-03-07T23:19:15.869" v="827" actId="478"/>
          <ac:spMkLst>
            <pc:docMk/>
            <pc:sldMk cId="2153849856" sldId="263"/>
            <ac:spMk id="11" creationId="{CC5FEA50-C54A-4A41-99E6-D71A0473A369}"/>
          </ac:spMkLst>
        </pc:spChg>
        <pc:spChg chg="add mod">
          <ac:chgData name="Marcia Moraes" userId="c9c67e8a-58e2-4733-9a1c-5d44fec4775b" providerId="ADAL" clId="{E3D62D41-830D-431C-AFFA-2AB9908679AD}" dt="2023-03-07T23:24:56.198" v="856" actId="20577"/>
          <ac:spMkLst>
            <pc:docMk/>
            <pc:sldMk cId="2153849856" sldId="263"/>
            <ac:spMk id="12" creationId="{BBBDD719-EAC3-4D5B-A0E1-8E2AF5CDA4E4}"/>
          </ac:spMkLst>
        </pc:spChg>
        <pc:spChg chg="add mod">
          <ac:chgData name="Marcia Moraes" userId="c9c67e8a-58e2-4733-9a1c-5d44fec4775b" providerId="ADAL" clId="{E3D62D41-830D-431C-AFFA-2AB9908679AD}" dt="2023-03-07T23:20:30.758" v="846" actId="1076"/>
          <ac:spMkLst>
            <pc:docMk/>
            <pc:sldMk cId="2153849856" sldId="263"/>
            <ac:spMk id="14" creationId="{331A995B-80B2-4102-BFF3-DF15050F188B}"/>
          </ac:spMkLst>
        </pc:spChg>
        <pc:spChg chg="add mod">
          <ac:chgData name="Marcia Moraes" userId="c9c67e8a-58e2-4733-9a1c-5d44fec4775b" providerId="ADAL" clId="{E3D62D41-830D-431C-AFFA-2AB9908679AD}" dt="2023-03-07T23:31:16.649" v="899" actId="1076"/>
          <ac:spMkLst>
            <pc:docMk/>
            <pc:sldMk cId="2153849856" sldId="263"/>
            <ac:spMk id="15" creationId="{C55AC769-601C-4F48-8FD3-3E58C1E0A571}"/>
          </ac:spMkLst>
        </pc:spChg>
        <pc:spChg chg="add del mod">
          <ac:chgData name="Marcia Moraes" userId="c9c67e8a-58e2-4733-9a1c-5d44fec4775b" providerId="ADAL" clId="{E3D62D41-830D-431C-AFFA-2AB9908679AD}" dt="2023-03-07T23:19:54.823" v="833"/>
          <ac:spMkLst>
            <pc:docMk/>
            <pc:sldMk cId="2153849856" sldId="263"/>
            <ac:spMk id="16" creationId="{E8C6C93C-99E2-4CA5-B5B1-530EC5A8906E}"/>
          </ac:spMkLst>
        </pc:spChg>
        <pc:spChg chg="add del mod">
          <ac:chgData name="Marcia Moraes" userId="c9c67e8a-58e2-4733-9a1c-5d44fec4775b" providerId="ADAL" clId="{E3D62D41-830D-431C-AFFA-2AB9908679AD}" dt="2023-03-07T23:30:16.060" v="890" actId="478"/>
          <ac:spMkLst>
            <pc:docMk/>
            <pc:sldMk cId="2153849856" sldId="263"/>
            <ac:spMk id="17" creationId="{E4D86AD5-6391-40A1-B335-0F2ED0B0069C}"/>
          </ac:spMkLst>
        </pc:spChg>
        <pc:spChg chg="add mod">
          <ac:chgData name="Marcia Moraes" userId="c9c67e8a-58e2-4733-9a1c-5d44fec4775b" providerId="ADAL" clId="{E3D62D41-830D-431C-AFFA-2AB9908679AD}" dt="2023-03-07T23:24:07.077" v="849" actId="1076"/>
          <ac:spMkLst>
            <pc:docMk/>
            <pc:sldMk cId="2153849856" sldId="263"/>
            <ac:spMk id="18" creationId="{61EF10FF-5B0B-46B4-B8FA-93DC93463152}"/>
          </ac:spMkLst>
        </pc:spChg>
        <pc:spChg chg="add mod">
          <ac:chgData name="Marcia Moraes" userId="c9c67e8a-58e2-4733-9a1c-5d44fec4775b" providerId="ADAL" clId="{E3D62D41-830D-431C-AFFA-2AB9908679AD}" dt="2023-03-07T23:30:22.843" v="893" actId="1076"/>
          <ac:spMkLst>
            <pc:docMk/>
            <pc:sldMk cId="2153849856" sldId="263"/>
            <ac:spMk id="19" creationId="{A9E3E2CF-CE6E-49C9-AFEA-A5966FCEE3F4}"/>
          </ac:spMkLst>
        </pc:spChg>
        <pc:picChg chg="add mod">
          <ac:chgData name="Marcia Moraes" userId="c9c67e8a-58e2-4733-9a1c-5d44fec4775b" providerId="ADAL" clId="{E3D62D41-830D-431C-AFFA-2AB9908679AD}" dt="2023-03-07T23:20:16.192" v="843" actId="1076"/>
          <ac:picMkLst>
            <pc:docMk/>
            <pc:sldMk cId="2153849856" sldId="263"/>
            <ac:picMk id="9" creationId="{FF151B48-F8C0-4250-85B2-209955C30600}"/>
          </ac:picMkLst>
        </pc:picChg>
        <pc:picChg chg="add del mod">
          <ac:chgData name="Marcia Moraes" userId="c9c67e8a-58e2-4733-9a1c-5d44fec4775b" providerId="ADAL" clId="{E3D62D41-830D-431C-AFFA-2AB9908679AD}" dt="2023-03-07T23:30:28.503" v="894" actId="478"/>
          <ac:picMkLst>
            <pc:docMk/>
            <pc:sldMk cId="2153849856" sldId="263"/>
            <ac:picMk id="13" creationId="{5DD942C9-A4D6-4393-9F69-882608DFB03E}"/>
          </ac:picMkLst>
        </pc:picChg>
        <pc:picChg chg="add mod">
          <ac:chgData name="Marcia Moraes" userId="c9c67e8a-58e2-4733-9a1c-5d44fec4775b" providerId="ADAL" clId="{E3D62D41-830D-431C-AFFA-2AB9908679AD}" dt="2023-03-07T23:30:57.388" v="896" actId="1076"/>
          <ac:picMkLst>
            <pc:docMk/>
            <pc:sldMk cId="2153849856" sldId="263"/>
            <ac:picMk id="20" creationId="{09A5A841-A151-428D-84FE-96478A16125F}"/>
          </ac:picMkLst>
        </pc:picChg>
        <pc:picChg chg="del">
          <ac:chgData name="Marcia Moraes" userId="c9c67e8a-58e2-4733-9a1c-5d44fec4775b" providerId="ADAL" clId="{E3D62D41-830D-431C-AFFA-2AB9908679AD}" dt="2023-03-07T23:05:53.614" v="612" actId="478"/>
          <ac:picMkLst>
            <pc:docMk/>
            <pc:sldMk cId="2153849856" sldId="263"/>
            <ac:picMk id="1026" creationId="{53F62CF6-CE9C-4F53-958B-461106AF6347}"/>
          </ac:picMkLst>
        </pc:picChg>
      </pc:sldChg>
      <pc:sldChg chg="addSp delSp modSp delAnim">
        <pc:chgData name="Marcia Moraes" userId="c9c67e8a-58e2-4733-9a1c-5d44fec4775b" providerId="ADAL" clId="{E3D62D41-830D-431C-AFFA-2AB9908679AD}" dt="2023-03-07T23:28:10.371" v="884"/>
        <pc:sldMkLst>
          <pc:docMk/>
          <pc:sldMk cId="2016202707" sldId="264"/>
        </pc:sldMkLst>
        <pc:spChg chg="del">
          <ac:chgData name="Marcia Moraes" userId="c9c67e8a-58e2-4733-9a1c-5d44fec4775b" providerId="ADAL" clId="{E3D62D41-830D-431C-AFFA-2AB9908679AD}" dt="2023-03-07T23:27:27.383" v="880" actId="478"/>
          <ac:spMkLst>
            <pc:docMk/>
            <pc:sldMk cId="2016202707" sldId="264"/>
            <ac:spMk id="2" creationId="{61004562-EA75-4163-A6D9-9A3F8A599DA3}"/>
          </ac:spMkLst>
        </pc:spChg>
        <pc:spChg chg="mod">
          <ac:chgData name="Marcia Moraes" userId="c9c67e8a-58e2-4733-9a1c-5d44fec4775b" providerId="ADAL" clId="{E3D62D41-830D-431C-AFFA-2AB9908679AD}" dt="2023-03-07T23:27:19.094" v="879" actId="20577"/>
          <ac:spMkLst>
            <pc:docMk/>
            <pc:sldMk cId="2016202707" sldId="264"/>
            <ac:spMk id="4" creationId="{7BC75B87-C129-C04D-B73A-32C854FEB28B}"/>
          </ac:spMkLst>
        </pc:spChg>
        <pc:spChg chg="del">
          <ac:chgData name="Marcia Moraes" userId="c9c67e8a-58e2-4733-9a1c-5d44fec4775b" providerId="ADAL" clId="{E3D62D41-830D-431C-AFFA-2AB9908679AD}" dt="2023-03-07T23:27:27.383" v="880" actId="478"/>
          <ac:spMkLst>
            <pc:docMk/>
            <pc:sldMk cId="2016202707" sldId="264"/>
            <ac:spMk id="5" creationId="{DDFDC286-5F2E-A744-9400-818045889D9E}"/>
          </ac:spMkLst>
        </pc:spChg>
        <pc:spChg chg="add del mod">
          <ac:chgData name="Marcia Moraes" userId="c9c67e8a-58e2-4733-9a1c-5d44fec4775b" providerId="ADAL" clId="{E3D62D41-830D-431C-AFFA-2AB9908679AD}" dt="2023-03-07T23:27:31.092" v="882" actId="478"/>
          <ac:spMkLst>
            <pc:docMk/>
            <pc:sldMk cId="2016202707" sldId="264"/>
            <ac:spMk id="7" creationId="{061EAE83-FF95-4731-9AD0-25EC49135E0C}"/>
          </ac:spMkLst>
        </pc:spChg>
        <pc:spChg chg="del">
          <ac:chgData name="Marcia Moraes" userId="c9c67e8a-58e2-4733-9a1c-5d44fec4775b" providerId="ADAL" clId="{E3D62D41-830D-431C-AFFA-2AB9908679AD}" dt="2023-03-07T23:27:32.197" v="883" actId="478"/>
          <ac:spMkLst>
            <pc:docMk/>
            <pc:sldMk cId="2016202707" sldId="264"/>
            <ac:spMk id="8" creationId="{97573F1E-A8C4-477C-98EF-22E5460CBF0E}"/>
          </ac:spMkLst>
        </pc:spChg>
        <pc:spChg chg="del">
          <ac:chgData name="Marcia Moraes" userId="c9c67e8a-58e2-4733-9a1c-5d44fec4775b" providerId="ADAL" clId="{E3D62D41-830D-431C-AFFA-2AB9908679AD}" dt="2023-03-07T23:27:27.383" v="880" actId="478"/>
          <ac:spMkLst>
            <pc:docMk/>
            <pc:sldMk cId="2016202707" sldId="264"/>
            <ac:spMk id="10" creationId="{9269AACF-DE05-4932-A0AA-8CF1D395D92C}"/>
          </ac:spMkLst>
        </pc:spChg>
        <pc:spChg chg="del">
          <ac:chgData name="Marcia Moraes" userId="c9c67e8a-58e2-4733-9a1c-5d44fec4775b" providerId="ADAL" clId="{E3D62D41-830D-431C-AFFA-2AB9908679AD}" dt="2023-03-07T23:27:29.637" v="881" actId="478"/>
          <ac:spMkLst>
            <pc:docMk/>
            <pc:sldMk cId="2016202707" sldId="264"/>
            <ac:spMk id="11" creationId="{876AB1C7-B71F-467E-8C2D-24823FD80EE7}"/>
          </ac:spMkLst>
        </pc:spChg>
        <pc:spChg chg="del">
          <ac:chgData name="Marcia Moraes" userId="c9c67e8a-58e2-4733-9a1c-5d44fec4775b" providerId="ADAL" clId="{E3D62D41-830D-431C-AFFA-2AB9908679AD}" dt="2023-03-07T23:27:27.383" v="880" actId="478"/>
          <ac:spMkLst>
            <pc:docMk/>
            <pc:sldMk cId="2016202707" sldId="264"/>
            <ac:spMk id="12" creationId="{F98505EB-D0F9-4317-A4AA-B2C303EE9B12}"/>
          </ac:spMkLst>
        </pc:spChg>
        <pc:picChg chg="del">
          <ac:chgData name="Marcia Moraes" userId="c9c67e8a-58e2-4733-9a1c-5d44fec4775b" providerId="ADAL" clId="{E3D62D41-830D-431C-AFFA-2AB9908679AD}" dt="2023-03-07T23:27:27.383" v="880" actId="478"/>
          <ac:picMkLst>
            <pc:docMk/>
            <pc:sldMk cId="2016202707" sldId="264"/>
            <ac:picMk id="6" creationId="{B34BEC3F-9A55-46BD-A23F-760684E474F7}"/>
          </ac:picMkLst>
        </pc:picChg>
        <pc:picChg chg="add">
          <ac:chgData name="Marcia Moraes" userId="c9c67e8a-58e2-4733-9a1c-5d44fec4775b" providerId="ADAL" clId="{E3D62D41-830D-431C-AFFA-2AB9908679AD}" dt="2023-03-07T23:28:10.371" v="884"/>
          <ac:picMkLst>
            <pc:docMk/>
            <pc:sldMk cId="2016202707" sldId="264"/>
            <ac:picMk id="9" creationId="{6A2A0A14-1B77-4FB7-833F-12FABD42A8A7}"/>
          </ac:picMkLst>
        </pc:picChg>
      </pc:sldChg>
      <pc:sldChg chg="addSp delSp modSp">
        <pc:chgData name="Marcia Moraes" userId="c9c67e8a-58e2-4733-9a1c-5d44fec4775b" providerId="ADAL" clId="{E3D62D41-830D-431C-AFFA-2AB9908679AD}" dt="2023-03-07T23:35:31.190" v="928" actId="1076"/>
        <pc:sldMkLst>
          <pc:docMk/>
          <pc:sldMk cId="3278837413" sldId="265"/>
        </pc:sldMkLst>
        <pc:spChg chg="del">
          <ac:chgData name="Marcia Moraes" userId="c9c67e8a-58e2-4733-9a1c-5d44fec4775b" providerId="ADAL" clId="{E3D62D41-830D-431C-AFFA-2AB9908679AD}" dt="2023-03-07T23:34:56.393" v="920" actId="478"/>
          <ac:spMkLst>
            <pc:docMk/>
            <pc:sldMk cId="3278837413" sldId="265"/>
            <ac:spMk id="2" creationId="{80E995B1-E4A5-439E-955B-528D98844D7E}"/>
          </ac:spMkLst>
        </pc:spChg>
        <pc:spChg chg="del">
          <ac:chgData name="Marcia Moraes" userId="c9c67e8a-58e2-4733-9a1c-5d44fec4775b" providerId="ADAL" clId="{E3D62D41-830D-431C-AFFA-2AB9908679AD}" dt="2023-03-07T23:35:01.833" v="925" actId="478"/>
          <ac:spMkLst>
            <pc:docMk/>
            <pc:sldMk cId="3278837413" sldId="265"/>
            <ac:spMk id="3" creationId="{2D2F3001-69EF-4FD5-B742-3B05BFB895FE}"/>
          </ac:spMkLst>
        </pc:spChg>
        <pc:spChg chg="mod">
          <ac:chgData name="Marcia Moraes" userId="c9c67e8a-58e2-4733-9a1c-5d44fec4775b" providerId="ADAL" clId="{E3D62D41-830D-431C-AFFA-2AB9908679AD}" dt="2023-03-07T23:35:31.190" v="928" actId="1076"/>
          <ac:spMkLst>
            <pc:docMk/>
            <pc:sldMk cId="3278837413" sldId="265"/>
            <ac:spMk id="4" creationId="{7BC75B87-C129-C04D-B73A-32C854FEB28B}"/>
          </ac:spMkLst>
        </pc:spChg>
        <pc:spChg chg="del">
          <ac:chgData name="Marcia Moraes" userId="c9c67e8a-58e2-4733-9a1c-5d44fec4775b" providerId="ADAL" clId="{E3D62D41-830D-431C-AFFA-2AB9908679AD}" dt="2023-03-07T23:35:00.714" v="924" actId="478"/>
          <ac:spMkLst>
            <pc:docMk/>
            <pc:sldMk cId="3278837413" sldId="265"/>
            <ac:spMk id="15" creationId="{062B80E9-54DC-4917-91F6-F6B501D00997}"/>
          </ac:spMkLst>
        </pc:spChg>
        <pc:picChg chg="add mod">
          <ac:chgData name="Marcia Moraes" userId="c9c67e8a-58e2-4733-9a1c-5d44fec4775b" providerId="ADAL" clId="{E3D62D41-830D-431C-AFFA-2AB9908679AD}" dt="2023-03-07T23:35:28.357" v="927" actId="1076"/>
          <ac:picMkLst>
            <pc:docMk/>
            <pc:sldMk cId="3278837413" sldId="265"/>
            <ac:picMk id="5" creationId="{F28FBA4D-36E7-4DF4-896A-C366955E103D}"/>
          </ac:picMkLst>
        </pc:picChg>
        <pc:cxnChg chg="del">
          <ac:chgData name="Marcia Moraes" userId="c9c67e8a-58e2-4733-9a1c-5d44fec4775b" providerId="ADAL" clId="{E3D62D41-830D-431C-AFFA-2AB9908679AD}" dt="2023-03-07T23:34:59.320" v="923" actId="478"/>
          <ac:cxnSpMkLst>
            <pc:docMk/>
            <pc:sldMk cId="3278837413" sldId="265"/>
            <ac:cxnSpMk id="6" creationId="{F3A31289-385D-497E-85FF-75FC8BBE95C1}"/>
          </ac:cxnSpMkLst>
        </pc:cxnChg>
        <pc:cxnChg chg="del">
          <ac:chgData name="Marcia Moraes" userId="c9c67e8a-58e2-4733-9a1c-5d44fec4775b" providerId="ADAL" clId="{E3D62D41-830D-431C-AFFA-2AB9908679AD}" dt="2023-03-07T23:34:57.968" v="922" actId="478"/>
          <ac:cxnSpMkLst>
            <pc:docMk/>
            <pc:sldMk cId="3278837413" sldId="265"/>
            <ac:cxnSpMk id="9" creationId="{08F67558-FAFB-4AD9-84B9-F084E536E759}"/>
          </ac:cxnSpMkLst>
        </pc:cxnChg>
        <pc:cxnChg chg="del">
          <ac:chgData name="Marcia Moraes" userId="c9c67e8a-58e2-4733-9a1c-5d44fec4775b" providerId="ADAL" clId="{E3D62D41-830D-431C-AFFA-2AB9908679AD}" dt="2023-03-07T23:34:57.384" v="921" actId="478"/>
          <ac:cxnSpMkLst>
            <pc:docMk/>
            <pc:sldMk cId="3278837413" sldId="265"/>
            <ac:cxnSpMk id="12" creationId="{F5AFF0B6-106A-4883-BEE9-FB2B26822549}"/>
          </ac:cxnSpMkLst>
        </pc:cxnChg>
      </pc:sldChg>
      <pc:sldChg chg="del">
        <pc:chgData name="Marcia Moraes" userId="c9c67e8a-58e2-4733-9a1c-5d44fec4775b" providerId="ADAL" clId="{E3D62D41-830D-431C-AFFA-2AB9908679AD}" dt="2023-03-07T23:35:40.528" v="929" actId="2696"/>
        <pc:sldMkLst>
          <pc:docMk/>
          <pc:sldMk cId="2838885280" sldId="266"/>
        </pc:sldMkLst>
      </pc:sldChg>
      <pc:sldChg chg="del">
        <pc:chgData name="Marcia Moraes" userId="c9c67e8a-58e2-4733-9a1c-5d44fec4775b" providerId="ADAL" clId="{E3D62D41-830D-431C-AFFA-2AB9908679AD}" dt="2023-03-07T23:35:40.691" v="930" actId="2696"/>
        <pc:sldMkLst>
          <pc:docMk/>
          <pc:sldMk cId="1054478833" sldId="267"/>
        </pc:sldMkLst>
      </pc:sldChg>
      <pc:sldChg chg="del">
        <pc:chgData name="Marcia Moraes" userId="c9c67e8a-58e2-4733-9a1c-5d44fec4775b" providerId="ADAL" clId="{E3D62D41-830D-431C-AFFA-2AB9908679AD}" dt="2023-03-07T23:35:40.728" v="931" actId="2696"/>
        <pc:sldMkLst>
          <pc:docMk/>
          <pc:sldMk cId="2987685337" sldId="268"/>
        </pc:sldMkLst>
      </pc:sldChg>
      <pc:sldChg chg="del">
        <pc:chgData name="Marcia Moraes" userId="c9c67e8a-58e2-4733-9a1c-5d44fec4775b" providerId="ADAL" clId="{E3D62D41-830D-431C-AFFA-2AB9908679AD}" dt="2023-03-07T23:35:40.738" v="932" actId="2696"/>
        <pc:sldMkLst>
          <pc:docMk/>
          <pc:sldMk cId="317993581" sldId="269"/>
        </pc:sldMkLst>
      </pc:sldChg>
      <pc:sldChg chg="del">
        <pc:chgData name="Marcia Moraes" userId="c9c67e8a-58e2-4733-9a1c-5d44fec4775b" providerId="ADAL" clId="{E3D62D41-830D-431C-AFFA-2AB9908679AD}" dt="2023-03-07T23:35:40.747" v="933" actId="2696"/>
        <pc:sldMkLst>
          <pc:docMk/>
          <pc:sldMk cId="2078037696" sldId="270"/>
        </pc:sldMkLst>
      </pc:sldChg>
      <pc:sldChg chg="addSp delSp modSp">
        <pc:chgData name="Marcia Moraes" userId="c9c67e8a-58e2-4733-9a1c-5d44fec4775b" providerId="ADAL" clId="{E3D62D41-830D-431C-AFFA-2AB9908679AD}" dt="2023-03-07T22:57:55.940" v="440" actId="20577"/>
        <pc:sldMkLst>
          <pc:docMk/>
          <pc:sldMk cId="2571368551" sldId="272"/>
        </pc:sldMkLst>
        <pc:spChg chg="mod">
          <ac:chgData name="Marcia Moraes" userId="c9c67e8a-58e2-4733-9a1c-5d44fec4775b" providerId="ADAL" clId="{E3D62D41-830D-431C-AFFA-2AB9908679AD}" dt="2023-03-07T20:26:38.708" v="154" actId="1076"/>
          <ac:spMkLst>
            <pc:docMk/>
            <pc:sldMk cId="2571368551" sldId="272"/>
            <ac:spMk id="2" creationId="{84CD52E7-9878-46B0-B322-12FDC9581986}"/>
          </ac:spMkLst>
        </pc:spChg>
        <pc:spChg chg="mod">
          <ac:chgData name="Marcia Moraes" userId="c9c67e8a-58e2-4733-9a1c-5d44fec4775b" providerId="ADAL" clId="{E3D62D41-830D-431C-AFFA-2AB9908679AD}" dt="2023-03-07T22:57:11.704" v="402" actId="1076"/>
          <ac:spMkLst>
            <pc:docMk/>
            <pc:sldMk cId="2571368551" sldId="272"/>
            <ac:spMk id="4" creationId="{119AD8F2-D5DB-A84B-A5B3-F7935E3E6D1D}"/>
          </ac:spMkLst>
        </pc:spChg>
        <pc:spChg chg="del">
          <ac:chgData name="Marcia Moraes" userId="c9c67e8a-58e2-4733-9a1c-5d44fec4775b" providerId="ADAL" clId="{E3D62D41-830D-431C-AFFA-2AB9908679AD}" dt="2023-03-07T20:23:49.518" v="148" actId="478"/>
          <ac:spMkLst>
            <pc:docMk/>
            <pc:sldMk cId="2571368551" sldId="272"/>
            <ac:spMk id="6" creationId="{A2494937-C0C7-4ABC-A6FF-48F67C26DCCE}"/>
          </ac:spMkLst>
        </pc:spChg>
        <pc:spChg chg="mod">
          <ac:chgData name="Marcia Moraes" userId="c9c67e8a-58e2-4733-9a1c-5d44fec4775b" providerId="ADAL" clId="{E3D62D41-830D-431C-AFFA-2AB9908679AD}" dt="2023-03-07T22:57:55.940" v="440" actId="20577"/>
          <ac:spMkLst>
            <pc:docMk/>
            <pc:sldMk cId="2571368551" sldId="272"/>
            <ac:spMk id="11" creationId="{BDA0DBC1-29A7-4498-B9AA-9B174D0FEC3E}"/>
          </ac:spMkLst>
        </pc:spChg>
        <pc:picChg chg="add mod">
          <ac:chgData name="Marcia Moraes" userId="c9c67e8a-58e2-4733-9a1c-5d44fec4775b" providerId="ADAL" clId="{E3D62D41-830D-431C-AFFA-2AB9908679AD}" dt="2023-03-07T20:26:06.938" v="152" actId="1076"/>
          <ac:picMkLst>
            <pc:docMk/>
            <pc:sldMk cId="2571368551" sldId="272"/>
            <ac:picMk id="1026" creationId="{D548D780-2EDE-4687-9B5E-5A48F99AF938}"/>
          </ac:picMkLst>
        </pc:picChg>
        <pc:picChg chg="del">
          <ac:chgData name="Marcia Moraes" userId="c9c67e8a-58e2-4733-9a1c-5d44fec4775b" providerId="ADAL" clId="{E3D62D41-830D-431C-AFFA-2AB9908679AD}" dt="2023-03-07T20:25:59.244" v="149" actId="478"/>
          <ac:picMkLst>
            <pc:docMk/>
            <pc:sldMk cId="2571368551" sldId="272"/>
            <ac:picMk id="1030" creationId="{09C80CDA-F041-4168-BFBD-3B06B25C395B}"/>
          </ac:picMkLst>
        </pc:picChg>
      </pc:sldChg>
      <pc:sldChg chg="addSp delSp modSp add delAnim modAnim">
        <pc:chgData name="Marcia Moraes" userId="c9c67e8a-58e2-4733-9a1c-5d44fec4775b" providerId="ADAL" clId="{E3D62D41-830D-431C-AFFA-2AB9908679AD}" dt="2023-03-07T23:29:51.451" v="889" actId="1076"/>
        <pc:sldMkLst>
          <pc:docMk/>
          <pc:sldMk cId="1947473110" sldId="273"/>
        </pc:sldMkLst>
        <pc:spChg chg="add mod">
          <ac:chgData name="Marcia Moraes" userId="c9c67e8a-58e2-4733-9a1c-5d44fec4775b" providerId="ADAL" clId="{E3D62D41-830D-431C-AFFA-2AB9908679AD}" dt="2023-03-07T23:25:20.102" v="859" actId="1076"/>
          <ac:spMkLst>
            <pc:docMk/>
            <pc:sldMk cId="1947473110" sldId="273"/>
            <ac:spMk id="3" creationId="{3074AFC7-4CCA-454E-8A68-71413FEE0446}"/>
          </ac:spMkLst>
        </pc:spChg>
        <pc:spChg chg="add del mod">
          <ac:chgData name="Marcia Moraes" userId="c9c67e8a-58e2-4733-9a1c-5d44fec4775b" providerId="ADAL" clId="{E3D62D41-830D-431C-AFFA-2AB9908679AD}" dt="2023-03-07T23:29:42.274" v="886" actId="478"/>
          <ac:spMkLst>
            <pc:docMk/>
            <pc:sldMk cId="1947473110" sldId="273"/>
            <ac:spMk id="5" creationId="{E33B7CA8-2E11-41B8-9491-C56FB759658D}"/>
          </ac:spMkLst>
        </pc:spChg>
        <pc:spChg chg="add mod">
          <ac:chgData name="Marcia Moraes" userId="c9c67e8a-58e2-4733-9a1c-5d44fec4775b" providerId="ADAL" clId="{E3D62D41-830D-431C-AFFA-2AB9908679AD}" dt="2023-03-07T23:29:51.451" v="889" actId="1076"/>
          <ac:spMkLst>
            <pc:docMk/>
            <pc:sldMk cId="1947473110" sldId="273"/>
            <ac:spMk id="7" creationId="{628CC273-7ABB-43C3-AF4B-C8D633A5EECE}"/>
          </ac:spMkLst>
        </pc:spChg>
        <pc:spChg chg="del mod">
          <ac:chgData name="Marcia Moraes" userId="c9c67e8a-58e2-4733-9a1c-5d44fec4775b" providerId="ADAL" clId="{E3D62D41-830D-431C-AFFA-2AB9908679AD}" dt="2023-03-07T23:19:08.041" v="823" actId="478"/>
          <ac:spMkLst>
            <pc:docMk/>
            <pc:sldMk cId="1947473110" sldId="273"/>
            <ac:spMk id="10" creationId="{BD67B874-98B9-4715-A51C-DCE4097BB23D}"/>
          </ac:spMkLst>
        </pc:spChg>
        <pc:spChg chg="del">
          <ac:chgData name="Marcia Moraes" userId="c9c67e8a-58e2-4733-9a1c-5d44fec4775b" providerId="ADAL" clId="{E3D62D41-830D-431C-AFFA-2AB9908679AD}" dt="2023-03-07T23:19:09.252" v="824" actId="478"/>
          <ac:spMkLst>
            <pc:docMk/>
            <pc:sldMk cId="1947473110" sldId="273"/>
            <ac:spMk id="11" creationId="{CC5FEA50-C54A-4A41-99E6-D71A0473A369}"/>
          </ac:spMkLst>
        </pc:spChg>
        <pc:spChg chg="del">
          <ac:chgData name="Marcia Moraes" userId="c9c67e8a-58e2-4733-9a1c-5d44fec4775b" providerId="ADAL" clId="{E3D62D41-830D-431C-AFFA-2AB9908679AD}" dt="2023-03-07T23:13:32.733" v="804" actId="478"/>
          <ac:spMkLst>
            <pc:docMk/>
            <pc:sldMk cId="1947473110" sldId="273"/>
            <ac:spMk id="12" creationId="{BBBDD719-EAC3-4D5B-A0E1-8E2AF5CDA4E4}"/>
          </ac:spMkLst>
        </pc:spChg>
        <pc:spChg chg="mod">
          <ac:chgData name="Marcia Moraes" userId="c9c67e8a-58e2-4733-9a1c-5d44fec4775b" providerId="ADAL" clId="{E3D62D41-830D-431C-AFFA-2AB9908679AD}" dt="2023-03-07T23:26:22.152" v="863" actId="1076"/>
          <ac:spMkLst>
            <pc:docMk/>
            <pc:sldMk cId="1947473110" sldId="273"/>
            <ac:spMk id="14" creationId="{331A995B-80B2-4102-BFF3-DF15050F188B}"/>
          </ac:spMkLst>
        </pc:spChg>
        <pc:spChg chg="del">
          <ac:chgData name="Marcia Moraes" userId="c9c67e8a-58e2-4733-9a1c-5d44fec4775b" providerId="ADAL" clId="{E3D62D41-830D-431C-AFFA-2AB9908679AD}" dt="2023-03-07T23:13:39.584" v="805" actId="478"/>
          <ac:spMkLst>
            <pc:docMk/>
            <pc:sldMk cId="1947473110" sldId="273"/>
            <ac:spMk id="15" creationId="{C55AC769-601C-4F48-8FD3-3E58C1E0A571}"/>
          </ac:spMkLst>
        </pc:spChg>
        <pc:picChg chg="add del mod">
          <ac:chgData name="Marcia Moraes" userId="c9c67e8a-58e2-4733-9a1c-5d44fec4775b" providerId="ADAL" clId="{E3D62D41-830D-431C-AFFA-2AB9908679AD}" dt="2023-03-07T23:19:10.482" v="825" actId="478"/>
          <ac:picMkLst>
            <pc:docMk/>
            <pc:sldMk cId="1947473110" sldId="273"/>
            <ac:picMk id="2" creationId="{BFD229D1-A9F9-4114-BD30-E7A7D0E8E3A6}"/>
          </ac:picMkLst>
        </pc:picChg>
        <pc:picChg chg="add mod">
          <ac:chgData name="Marcia Moraes" userId="c9c67e8a-58e2-4733-9a1c-5d44fec4775b" providerId="ADAL" clId="{E3D62D41-830D-431C-AFFA-2AB9908679AD}" dt="2023-03-07T23:27:05.069" v="866" actId="1076"/>
          <ac:picMkLst>
            <pc:docMk/>
            <pc:sldMk cId="1947473110" sldId="273"/>
            <ac:picMk id="6" creationId="{DD00C37A-45F1-413F-9B3D-FAC6BC4D2990}"/>
          </ac:picMkLst>
        </pc:picChg>
        <pc:picChg chg="del">
          <ac:chgData name="Marcia Moraes" userId="c9c67e8a-58e2-4733-9a1c-5d44fec4775b" providerId="ADAL" clId="{E3D62D41-830D-431C-AFFA-2AB9908679AD}" dt="2023-03-07T23:14:14.923" v="813" actId="478"/>
          <ac:picMkLst>
            <pc:docMk/>
            <pc:sldMk cId="1947473110" sldId="273"/>
            <ac:picMk id="13" creationId="{5DD942C9-A4D6-4393-9F69-882608DFB03E}"/>
          </ac:picMkLst>
        </pc:picChg>
      </pc:sldChg>
      <pc:sldChg chg="addSp delSp add">
        <pc:chgData name="Marcia Moraes" userId="c9c67e8a-58e2-4733-9a1c-5d44fec4775b" providerId="ADAL" clId="{E3D62D41-830D-431C-AFFA-2AB9908679AD}" dt="2023-03-07T23:32:40.105" v="901"/>
        <pc:sldMkLst>
          <pc:docMk/>
          <pc:sldMk cId="2696779778" sldId="274"/>
        </pc:sldMkLst>
        <pc:picChg chg="add">
          <ac:chgData name="Marcia Moraes" userId="c9c67e8a-58e2-4733-9a1c-5d44fec4775b" providerId="ADAL" clId="{E3D62D41-830D-431C-AFFA-2AB9908679AD}" dt="2023-03-07T23:32:40.105" v="901"/>
          <ac:picMkLst>
            <pc:docMk/>
            <pc:sldMk cId="2696779778" sldId="274"/>
            <ac:picMk id="2" creationId="{116341F9-3FEA-4469-A303-CC2BB35508E8}"/>
          </ac:picMkLst>
        </pc:picChg>
        <pc:picChg chg="del">
          <ac:chgData name="Marcia Moraes" userId="c9c67e8a-58e2-4733-9a1c-5d44fec4775b" providerId="ADAL" clId="{E3D62D41-830D-431C-AFFA-2AB9908679AD}" dt="2023-03-07T23:32:10.996" v="900" actId="478"/>
          <ac:picMkLst>
            <pc:docMk/>
            <pc:sldMk cId="2696779778" sldId="274"/>
            <ac:picMk id="9" creationId="{6A2A0A14-1B77-4FB7-833F-12FABD42A8A7}"/>
          </ac:picMkLst>
        </pc:picChg>
      </pc:sldChg>
      <pc:sldChg chg="addSp delSp modSp add">
        <pc:chgData name="Marcia Moraes" userId="c9c67e8a-58e2-4733-9a1c-5d44fec4775b" providerId="ADAL" clId="{E3D62D41-830D-431C-AFFA-2AB9908679AD}" dt="2023-03-07T23:37:18.252" v="962" actId="1076"/>
        <pc:sldMkLst>
          <pc:docMk/>
          <pc:sldMk cId="3052280786" sldId="275"/>
        </pc:sldMkLst>
        <pc:spChg chg="mod">
          <ac:chgData name="Marcia Moraes" userId="c9c67e8a-58e2-4733-9a1c-5d44fec4775b" providerId="ADAL" clId="{E3D62D41-830D-431C-AFFA-2AB9908679AD}" dt="2023-03-07T23:36:43.378" v="959" actId="20577"/>
          <ac:spMkLst>
            <pc:docMk/>
            <pc:sldMk cId="3052280786" sldId="275"/>
            <ac:spMk id="4" creationId="{7BC75B87-C129-C04D-B73A-32C854FEB28B}"/>
          </ac:spMkLst>
        </pc:spChg>
        <pc:picChg chg="add mod">
          <ac:chgData name="Marcia Moraes" userId="c9c67e8a-58e2-4733-9a1c-5d44fec4775b" providerId="ADAL" clId="{E3D62D41-830D-431C-AFFA-2AB9908679AD}" dt="2023-03-07T23:37:18.252" v="962" actId="1076"/>
          <ac:picMkLst>
            <pc:docMk/>
            <pc:sldMk cId="3052280786" sldId="275"/>
            <ac:picMk id="2" creationId="{46C65413-C0AD-48ED-8A17-3890958A11F5}"/>
          </ac:picMkLst>
        </pc:picChg>
        <pc:picChg chg="del">
          <ac:chgData name="Marcia Moraes" userId="c9c67e8a-58e2-4733-9a1c-5d44fec4775b" providerId="ADAL" clId="{E3D62D41-830D-431C-AFFA-2AB9908679AD}" dt="2023-03-07T23:36:46.155" v="960" actId="478"/>
          <ac:picMkLst>
            <pc:docMk/>
            <pc:sldMk cId="3052280786" sldId="275"/>
            <ac:picMk id="5" creationId="{F28FBA4D-36E7-4DF4-896A-C366955E103D}"/>
          </ac:picMkLst>
        </pc:picChg>
      </pc:sldChg>
      <pc:sldChg chg="addSp delSp modSp add modAnim">
        <pc:chgData name="Marcia Moraes" userId="c9c67e8a-58e2-4733-9a1c-5d44fec4775b" providerId="ADAL" clId="{E3D62D41-830D-431C-AFFA-2AB9908679AD}" dt="2023-03-07T23:46:46.301" v="983"/>
        <pc:sldMkLst>
          <pc:docMk/>
          <pc:sldMk cId="3565397422" sldId="276"/>
        </pc:sldMkLst>
        <pc:spChg chg="add del mod">
          <ac:chgData name="Marcia Moraes" userId="c9c67e8a-58e2-4733-9a1c-5d44fec4775b" providerId="ADAL" clId="{E3D62D41-830D-431C-AFFA-2AB9908679AD}" dt="2023-03-07T23:42:22.160" v="968" actId="478"/>
          <ac:spMkLst>
            <pc:docMk/>
            <pc:sldMk cId="3565397422" sldId="276"/>
            <ac:spMk id="3" creationId="{36BFD2E2-23A0-4980-807B-2D9098196472}"/>
          </ac:spMkLst>
        </pc:spChg>
        <pc:spChg chg="add del mod">
          <ac:chgData name="Marcia Moraes" userId="c9c67e8a-58e2-4733-9a1c-5d44fec4775b" providerId="ADAL" clId="{E3D62D41-830D-431C-AFFA-2AB9908679AD}" dt="2023-03-07T23:43:19.271" v="972" actId="478"/>
          <ac:spMkLst>
            <pc:docMk/>
            <pc:sldMk cId="3565397422" sldId="276"/>
            <ac:spMk id="5" creationId="{B3F327C3-74B8-48EF-B857-A9AC11B9CF61}"/>
          </ac:spMkLst>
        </pc:spChg>
        <pc:spChg chg="add mod">
          <ac:chgData name="Marcia Moraes" userId="c9c67e8a-58e2-4733-9a1c-5d44fec4775b" providerId="ADAL" clId="{E3D62D41-830D-431C-AFFA-2AB9908679AD}" dt="2023-03-07T23:44:04.408" v="975" actId="1076"/>
          <ac:spMkLst>
            <pc:docMk/>
            <pc:sldMk cId="3565397422" sldId="276"/>
            <ac:spMk id="6" creationId="{F93777D5-0248-4CDC-A13C-E0B736185849}"/>
          </ac:spMkLst>
        </pc:spChg>
        <pc:spChg chg="add mod">
          <ac:chgData name="Marcia Moraes" userId="c9c67e8a-58e2-4733-9a1c-5d44fec4775b" providerId="ADAL" clId="{E3D62D41-830D-431C-AFFA-2AB9908679AD}" dt="2023-03-07T23:45:50.386" v="978" actId="1076"/>
          <ac:spMkLst>
            <pc:docMk/>
            <pc:sldMk cId="3565397422" sldId="276"/>
            <ac:spMk id="7" creationId="{69FC35BC-FB16-4B2D-9C86-FDC9EA8C4FD3}"/>
          </ac:spMkLst>
        </pc:spChg>
        <pc:spChg chg="add mod">
          <ac:chgData name="Marcia Moraes" userId="c9c67e8a-58e2-4733-9a1c-5d44fec4775b" providerId="ADAL" clId="{E3D62D41-830D-431C-AFFA-2AB9908679AD}" dt="2023-03-07T23:46:04.484" v="980" actId="1076"/>
          <ac:spMkLst>
            <pc:docMk/>
            <pc:sldMk cId="3565397422" sldId="276"/>
            <ac:spMk id="8" creationId="{39345A1A-4324-4B70-B038-D6173FAD7AC4}"/>
          </ac:spMkLst>
        </pc:spChg>
        <pc:picChg chg="del">
          <ac:chgData name="Marcia Moraes" userId="c9c67e8a-58e2-4733-9a1c-5d44fec4775b" providerId="ADAL" clId="{E3D62D41-830D-431C-AFFA-2AB9908679AD}" dt="2023-03-07T23:41:46.192" v="964" actId="478"/>
          <ac:picMkLst>
            <pc:docMk/>
            <pc:sldMk cId="3565397422" sldId="276"/>
            <ac:picMk id="2" creationId="{46C65413-C0AD-48ED-8A17-3890958A11F5}"/>
          </ac:picMkLst>
        </pc:picChg>
        <pc:picChg chg="add mod">
          <ac:chgData name="Marcia Moraes" userId="c9c67e8a-58e2-4733-9a1c-5d44fec4775b" providerId="ADAL" clId="{E3D62D41-830D-431C-AFFA-2AB9908679AD}" dt="2023-03-07T23:46:26.740" v="982" actId="1076"/>
          <ac:picMkLst>
            <pc:docMk/>
            <pc:sldMk cId="3565397422" sldId="276"/>
            <ac:picMk id="9" creationId="{0A212BF2-8BEC-41A0-98B1-8F6AE45A8162}"/>
          </ac:picMkLst>
        </pc:picChg>
      </pc:sldChg>
      <pc:sldChg chg="addSp delSp modSp add delAnim">
        <pc:chgData name="Marcia Moraes" userId="c9c67e8a-58e2-4733-9a1c-5d44fec4775b" providerId="ADAL" clId="{E3D62D41-830D-431C-AFFA-2AB9908679AD}" dt="2023-03-07T23:49:54.782" v="1010"/>
        <pc:sldMkLst>
          <pc:docMk/>
          <pc:sldMk cId="995910988" sldId="277"/>
        </pc:sldMkLst>
        <pc:spChg chg="mod">
          <ac:chgData name="Marcia Moraes" userId="c9c67e8a-58e2-4733-9a1c-5d44fec4775b" providerId="ADAL" clId="{E3D62D41-830D-431C-AFFA-2AB9908679AD}" dt="2023-03-07T23:49:16.239" v="1005" actId="20577"/>
          <ac:spMkLst>
            <pc:docMk/>
            <pc:sldMk cId="995910988" sldId="277"/>
            <ac:spMk id="4" creationId="{7BC75B87-C129-C04D-B73A-32C854FEB28B}"/>
          </ac:spMkLst>
        </pc:spChg>
        <pc:spChg chg="del">
          <ac:chgData name="Marcia Moraes" userId="c9c67e8a-58e2-4733-9a1c-5d44fec4775b" providerId="ADAL" clId="{E3D62D41-830D-431C-AFFA-2AB9908679AD}" dt="2023-03-07T23:49:23.121" v="1009" actId="478"/>
          <ac:spMkLst>
            <pc:docMk/>
            <pc:sldMk cId="995910988" sldId="277"/>
            <ac:spMk id="6" creationId="{F93777D5-0248-4CDC-A13C-E0B736185849}"/>
          </ac:spMkLst>
        </pc:spChg>
        <pc:spChg chg="del">
          <ac:chgData name="Marcia Moraes" userId="c9c67e8a-58e2-4733-9a1c-5d44fec4775b" providerId="ADAL" clId="{E3D62D41-830D-431C-AFFA-2AB9908679AD}" dt="2023-03-07T23:49:19.283" v="1006" actId="478"/>
          <ac:spMkLst>
            <pc:docMk/>
            <pc:sldMk cId="995910988" sldId="277"/>
            <ac:spMk id="7" creationId="{69FC35BC-FB16-4B2D-9C86-FDC9EA8C4FD3}"/>
          </ac:spMkLst>
        </pc:spChg>
        <pc:spChg chg="del">
          <ac:chgData name="Marcia Moraes" userId="c9c67e8a-58e2-4733-9a1c-5d44fec4775b" providerId="ADAL" clId="{E3D62D41-830D-431C-AFFA-2AB9908679AD}" dt="2023-03-07T23:49:21.529" v="1008" actId="478"/>
          <ac:spMkLst>
            <pc:docMk/>
            <pc:sldMk cId="995910988" sldId="277"/>
            <ac:spMk id="8" creationId="{39345A1A-4324-4B70-B038-D6173FAD7AC4}"/>
          </ac:spMkLst>
        </pc:spChg>
        <pc:picChg chg="add">
          <ac:chgData name="Marcia Moraes" userId="c9c67e8a-58e2-4733-9a1c-5d44fec4775b" providerId="ADAL" clId="{E3D62D41-830D-431C-AFFA-2AB9908679AD}" dt="2023-03-07T23:49:54.782" v="1010"/>
          <ac:picMkLst>
            <pc:docMk/>
            <pc:sldMk cId="995910988" sldId="277"/>
            <ac:picMk id="2" creationId="{5359920E-A94E-493F-86BE-EAF8DBA0D3C2}"/>
          </ac:picMkLst>
        </pc:picChg>
        <pc:picChg chg="del">
          <ac:chgData name="Marcia Moraes" userId="c9c67e8a-58e2-4733-9a1c-5d44fec4775b" providerId="ADAL" clId="{E3D62D41-830D-431C-AFFA-2AB9908679AD}" dt="2023-03-07T23:49:20.701" v="1007" actId="478"/>
          <ac:picMkLst>
            <pc:docMk/>
            <pc:sldMk cId="995910988" sldId="277"/>
            <ac:picMk id="9" creationId="{0A212BF2-8BEC-41A0-98B1-8F6AE45A8162}"/>
          </ac:picMkLst>
        </pc:picChg>
      </pc:sldChg>
      <pc:sldChg chg="addSp delSp add">
        <pc:chgData name="Marcia Moraes" userId="c9c67e8a-58e2-4733-9a1c-5d44fec4775b" providerId="ADAL" clId="{E3D62D41-830D-431C-AFFA-2AB9908679AD}" dt="2023-03-07T23:52:10.522" v="1013"/>
        <pc:sldMkLst>
          <pc:docMk/>
          <pc:sldMk cId="3286539701" sldId="278"/>
        </pc:sldMkLst>
        <pc:picChg chg="del">
          <ac:chgData name="Marcia Moraes" userId="c9c67e8a-58e2-4733-9a1c-5d44fec4775b" providerId="ADAL" clId="{E3D62D41-830D-431C-AFFA-2AB9908679AD}" dt="2023-03-07T23:52:09.914" v="1012" actId="478"/>
          <ac:picMkLst>
            <pc:docMk/>
            <pc:sldMk cId="3286539701" sldId="278"/>
            <ac:picMk id="2" creationId="{5359920E-A94E-493F-86BE-EAF8DBA0D3C2}"/>
          </ac:picMkLst>
        </pc:picChg>
        <pc:picChg chg="add">
          <ac:chgData name="Marcia Moraes" userId="c9c67e8a-58e2-4733-9a1c-5d44fec4775b" providerId="ADAL" clId="{E3D62D41-830D-431C-AFFA-2AB9908679AD}" dt="2023-03-07T23:52:10.522" v="1013"/>
          <ac:picMkLst>
            <pc:docMk/>
            <pc:sldMk cId="3286539701" sldId="278"/>
            <ac:picMk id="3" creationId="{FFBF1981-5D20-485B-BA23-053BA2CC6389}"/>
          </ac:picMkLst>
        </pc:picChg>
      </pc:sldChg>
      <pc:sldChg chg="addSp delSp modSp add">
        <pc:chgData name="Marcia Moraes" userId="c9c67e8a-58e2-4733-9a1c-5d44fec4775b" providerId="ADAL" clId="{E3D62D41-830D-431C-AFFA-2AB9908679AD}" dt="2023-03-07T23:55:04.673" v="1029" actId="1076"/>
        <pc:sldMkLst>
          <pc:docMk/>
          <pc:sldMk cId="744313289" sldId="279"/>
        </pc:sldMkLst>
        <pc:spChg chg="mod">
          <ac:chgData name="Marcia Moraes" userId="c9c67e8a-58e2-4733-9a1c-5d44fec4775b" providerId="ADAL" clId="{E3D62D41-830D-431C-AFFA-2AB9908679AD}" dt="2023-03-07T23:53:38.485" v="1018" actId="1076"/>
          <ac:spMkLst>
            <pc:docMk/>
            <pc:sldMk cId="744313289" sldId="279"/>
            <ac:spMk id="4" creationId="{7BC75B87-C129-C04D-B73A-32C854FEB28B}"/>
          </ac:spMkLst>
        </pc:spChg>
        <pc:picChg chg="add del mod">
          <ac:chgData name="Marcia Moraes" userId="c9c67e8a-58e2-4733-9a1c-5d44fec4775b" providerId="ADAL" clId="{E3D62D41-830D-431C-AFFA-2AB9908679AD}" dt="2023-03-07T23:54:27.937" v="1025"/>
          <ac:picMkLst>
            <pc:docMk/>
            <pc:sldMk cId="744313289" sldId="279"/>
            <ac:picMk id="2" creationId="{C4F397DF-9701-4B40-9692-09B415E55147}"/>
          </ac:picMkLst>
        </pc:picChg>
        <pc:picChg chg="del">
          <ac:chgData name="Marcia Moraes" userId="c9c67e8a-58e2-4733-9a1c-5d44fec4775b" providerId="ADAL" clId="{E3D62D41-830D-431C-AFFA-2AB9908679AD}" dt="2023-03-07T23:53:26.751" v="1015" actId="478"/>
          <ac:picMkLst>
            <pc:docMk/>
            <pc:sldMk cId="744313289" sldId="279"/>
            <ac:picMk id="3" creationId="{FFBF1981-5D20-485B-BA23-053BA2CC6389}"/>
          </ac:picMkLst>
        </pc:picChg>
        <pc:picChg chg="add del mod">
          <ac:chgData name="Marcia Moraes" userId="c9c67e8a-58e2-4733-9a1c-5d44fec4775b" providerId="ADAL" clId="{E3D62D41-830D-431C-AFFA-2AB9908679AD}" dt="2023-03-07T23:54:25.818" v="1024" actId="478"/>
          <ac:picMkLst>
            <pc:docMk/>
            <pc:sldMk cId="744313289" sldId="279"/>
            <ac:picMk id="5" creationId="{AE8E61FE-DC07-47D2-AF81-1ECAC6AF51BC}"/>
          </ac:picMkLst>
        </pc:picChg>
        <pc:picChg chg="add">
          <ac:chgData name="Marcia Moraes" userId="c9c67e8a-58e2-4733-9a1c-5d44fec4775b" providerId="ADAL" clId="{E3D62D41-830D-431C-AFFA-2AB9908679AD}" dt="2023-03-07T23:54:42.296" v="1026"/>
          <ac:picMkLst>
            <pc:docMk/>
            <pc:sldMk cId="744313289" sldId="279"/>
            <ac:picMk id="6" creationId="{3639D8D1-E10F-453F-95FD-0C2F8CB7ECBD}"/>
          </ac:picMkLst>
        </pc:picChg>
        <pc:picChg chg="add mod">
          <ac:chgData name="Marcia Moraes" userId="c9c67e8a-58e2-4733-9a1c-5d44fec4775b" providerId="ADAL" clId="{E3D62D41-830D-431C-AFFA-2AB9908679AD}" dt="2023-03-07T23:55:04.673" v="1029" actId="1076"/>
          <ac:picMkLst>
            <pc:docMk/>
            <pc:sldMk cId="744313289" sldId="279"/>
            <ac:picMk id="7" creationId="{AB174091-777C-4F2D-A502-BD244457D0E2}"/>
          </ac:picMkLst>
        </pc:picChg>
      </pc:sldChg>
      <pc:sldChg chg="addSp delSp modSp add modAnim">
        <pc:chgData name="Marcia Moraes" userId="c9c67e8a-58e2-4733-9a1c-5d44fec4775b" providerId="ADAL" clId="{E3D62D41-830D-431C-AFFA-2AB9908679AD}" dt="2023-03-07T23:57:05.911" v="1038"/>
        <pc:sldMkLst>
          <pc:docMk/>
          <pc:sldMk cId="985487492" sldId="280"/>
        </pc:sldMkLst>
        <pc:picChg chg="add mod">
          <ac:chgData name="Marcia Moraes" userId="c9c67e8a-58e2-4733-9a1c-5d44fec4775b" providerId="ADAL" clId="{E3D62D41-830D-431C-AFFA-2AB9908679AD}" dt="2023-03-07T23:56:46.181" v="1035" actId="1076"/>
          <ac:picMkLst>
            <pc:docMk/>
            <pc:sldMk cId="985487492" sldId="280"/>
            <ac:picMk id="2" creationId="{9CC4F280-A88E-4B66-8BC9-91870691EDA7}"/>
          </ac:picMkLst>
        </pc:picChg>
        <pc:picChg chg="add mod">
          <ac:chgData name="Marcia Moraes" userId="c9c67e8a-58e2-4733-9a1c-5d44fec4775b" providerId="ADAL" clId="{E3D62D41-830D-431C-AFFA-2AB9908679AD}" dt="2023-03-07T23:57:04.525" v="1037" actId="1076"/>
          <ac:picMkLst>
            <pc:docMk/>
            <pc:sldMk cId="985487492" sldId="280"/>
            <ac:picMk id="3" creationId="{2A453029-484A-48DE-BB77-C445A1A29BFC}"/>
          </ac:picMkLst>
        </pc:picChg>
        <pc:picChg chg="del mod">
          <ac:chgData name="Marcia Moraes" userId="c9c67e8a-58e2-4733-9a1c-5d44fec4775b" providerId="ADAL" clId="{E3D62D41-830D-431C-AFFA-2AB9908679AD}" dt="2023-03-07T23:56:19.199" v="1032" actId="478"/>
          <ac:picMkLst>
            <pc:docMk/>
            <pc:sldMk cId="985487492" sldId="280"/>
            <ac:picMk id="6" creationId="{3639D8D1-E10F-453F-95FD-0C2F8CB7ECBD}"/>
          </ac:picMkLst>
        </pc:picChg>
        <pc:picChg chg="del">
          <ac:chgData name="Marcia Moraes" userId="c9c67e8a-58e2-4733-9a1c-5d44fec4775b" providerId="ADAL" clId="{E3D62D41-830D-431C-AFFA-2AB9908679AD}" dt="2023-03-07T23:56:21.063" v="1033" actId="478"/>
          <ac:picMkLst>
            <pc:docMk/>
            <pc:sldMk cId="985487492" sldId="280"/>
            <ac:picMk id="7" creationId="{AB174091-777C-4F2D-A502-BD244457D0E2}"/>
          </ac:picMkLst>
        </pc:picChg>
      </pc:sldChg>
      <pc:sldChg chg="addSp delSp modSp add delAnim">
        <pc:chgData name="Marcia Moraes" userId="c9c67e8a-58e2-4733-9a1c-5d44fec4775b" providerId="ADAL" clId="{E3D62D41-830D-431C-AFFA-2AB9908679AD}" dt="2023-03-08T00:14:56.334" v="1231" actId="1076"/>
        <pc:sldMkLst>
          <pc:docMk/>
          <pc:sldMk cId="378063511" sldId="281"/>
        </pc:sldMkLst>
        <pc:spChg chg="mod">
          <ac:chgData name="Marcia Moraes" userId="c9c67e8a-58e2-4733-9a1c-5d44fec4775b" providerId="ADAL" clId="{E3D62D41-830D-431C-AFFA-2AB9908679AD}" dt="2023-03-08T00:10:59.285" v="1050" actId="20577"/>
          <ac:spMkLst>
            <pc:docMk/>
            <pc:sldMk cId="378063511" sldId="281"/>
            <ac:spMk id="4" creationId="{7BC75B87-C129-C04D-B73A-32C854FEB28B}"/>
          </ac:spMkLst>
        </pc:spChg>
        <pc:spChg chg="add mod">
          <ac:chgData name="Marcia Moraes" userId="c9c67e8a-58e2-4733-9a1c-5d44fec4775b" providerId="ADAL" clId="{E3D62D41-830D-431C-AFFA-2AB9908679AD}" dt="2023-03-08T00:14:56.334" v="1231" actId="1076"/>
          <ac:spMkLst>
            <pc:docMk/>
            <pc:sldMk cId="378063511" sldId="281"/>
            <ac:spMk id="5" creationId="{26A29465-E37B-4AC5-B49E-9D673BF0CE7C}"/>
          </ac:spMkLst>
        </pc:spChg>
        <pc:spChg chg="add mod">
          <ac:chgData name="Marcia Moraes" userId="c9c67e8a-58e2-4733-9a1c-5d44fec4775b" providerId="ADAL" clId="{E3D62D41-830D-431C-AFFA-2AB9908679AD}" dt="2023-03-08T00:14:05.441" v="1223" actId="207"/>
          <ac:spMkLst>
            <pc:docMk/>
            <pc:sldMk cId="378063511" sldId="281"/>
            <ac:spMk id="6" creationId="{4E59E951-EC6D-4181-BF5F-C8C1BC28CBC5}"/>
          </ac:spMkLst>
        </pc:spChg>
        <pc:picChg chg="del">
          <ac:chgData name="Marcia Moraes" userId="c9c67e8a-58e2-4733-9a1c-5d44fec4775b" providerId="ADAL" clId="{E3D62D41-830D-431C-AFFA-2AB9908679AD}" dt="2023-03-08T00:11:01.713" v="1051" actId="478"/>
          <ac:picMkLst>
            <pc:docMk/>
            <pc:sldMk cId="378063511" sldId="281"/>
            <ac:picMk id="2" creationId="{9CC4F280-A88E-4B66-8BC9-91870691EDA7}"/>
          </ac:picMkLst>
        </pc:picChg>
        <pc:picChg chg="del">
          <ac:chgData name="Marcia Moraes" userId="c9c67e8a-58e2-4733-9a1c-5d44fec4775b" providerId="ADAL" clId="{E3D62D41-830D-431C-AFFA-2AB9908679AD}" dt="2023-03-08T00:11:04.371" v="1052" actId="478"/>
          <ac:picMkLst>
            <pc:docMk/>
            <pc:sldMk cId="378063511" sldId="281"/>
            <ac:picMk id="3" creationId="{2A453029-484A-48DE-BB77-C445A1A29BFC}"/>
          </ac:picMkLst>
        </pc:picChg>
        <pc:picChg chg="add mod">
          <ac:chgData name="Marcia Moraes" userId="c9c67e8a-58e2-4733-9a1c-5d44fec4775b" providerId="ADAL" clId="{E3D62D41-830D-431C-AFFA-2AB9908679AD}" dt="2023-03-08T00:14:52.912" v="1229" actId="1076"/>
          <ac:picMkLst>
            <pc:docMk/>
            <pc:sldMk cId="378063511" sldId="281"/>
            <ac:picMk id="7" creationId="{5A28B6B3-631B-445A-9436-739B68E62BFD}"/>
          </ac:picMkLst>
        </pc:picChg>
        <pc:picChg chg="add mod">
          <ac:chgData name="Marcia Moraes" userId="c9c67e8a-58e2-4733-9a1c-5d44fec4775b" providerId="ADAL" clId="{E3D62D41-830D-431C-AFFA-2AB9908679AD}" dt="2023-03-08T00:14:55.576" v="1230" actId="1076"/>
          <ac:picMkLst>
            <pc:docMk/>
            <pc:sldMk cId="378063511" sldId="281"/>
            <ac:picMk id="8" creationId="{D1A36D17-3070-4AB4-9D9E-8B5373F4139E}"/>
          </ac:picMkLst>
        </pc:picChg>
      </pc:sldChg>
      <pc:sldChg chg="addSp delSp modSp add">
        <pc:chgData name="Marcia Moraes" userId="c9c67e8a-58e2-4733-9a1c-5d44fec4775b" providerId="ADAL" clId="{E3D62D41-830D-431C-AFFA-2AB9908679AD}" dt="2023-03-08T00:15:44.701" v="1241" actId="1076"/>
        <pc:sldMkLst>
          <pc:docMk/>
          <pc:sldMk cId="998445551" sldId="282"/>
        </pc:sldMkLst>
        <pc:spChg chg="add mod">
          <ac:chgData name="Marcia Moraes" userId="c9c67e8a-58e2-4733-9a1c-5d44fec4775b" providerId="ADAL" clId="{E3D62D41-830D-431C-AFFA-2AB9908679AD}" dt="2023-03-08T00:15:44.701" v="1241" actId="1076"/>
          <ac:spMkLst>
            <pc:docMk/>
            <pc:sldMk cId="998445551" sldId="282"/>
            <ac:spMk id="2" creationId="{5A93711D-95D2-46EA-9E6F-F2725AC2D558}"/>
          </ac:spMkLst>
        </pc:spChg>
        <pc:spChg chg="del">
          <ac:chgData name="Marcia Moraes" userId="c9c67e8a-58e2-4733-9a1c-5d44fec4775b" providerId="ADAL" clId="{E3D62D41-830D-431C-AFFA-2AB9908679AD}" dt="2023-03-08T00:15:26.112" v="1236" actId="478"/>
          <ac:spMkLst>
            <pc:docMk/>
            <pc:sldMk cId="998445551" sldId="282"/>
            <ac:spMk id="5" creationId="{26A29465-E37B-4AC5-B49E-9D673BF0CE7C}"/>
          </ac:spMkLst>
        </pc:spChg>
        <pc:spChg chg="del">
          <ac:chgData name="Marcia Moraes" userId="c9c67e8a-58e2-4733-9a1c-5d44fec4775b" providerId="ADAL" clId="{E3D62D41-830D-431C-AFFA-2AB9908679AD}" dt="2023-03-08T00:15:07.478" v="1233" actId="478"/>
          <ac:spMkLst>
            <pc:docMk/>
            <pc:sldMk cId="998445551" sldId="282"/>
            <ac:spMk id="6" creationId="{4E59E951-EC6D-4181-BF5F-C8C1BC28CBC5}"/>
          </ac:spMkLst>
        </pc:spChg>
        <pc:picChg chg="del">
          <ac:chgData name="Marcia Moraes" userId="c9c67e8a-58e2-4733-9a1c-5d44fec4775b" providerId="ADAL" clId="{E3D62D41-830D-431C-AFFA-2AB9908679AD}" dt="2023-03-08T00:15:09.080" v="1234" actId="478"/>
          <ac:picMkLst>
            <pc:docMk/>
            <pc:sldMk cId="998445551" sldId="282"/>
            <ac:picMk id="7" creationId="{5A28B6B3-631B-445A-9436-739B68E62BFD}"/>
          </ac:picMkLst>
        </pc:picChg>
        <pc:picChg chg="del">
          <ac:chgData name="Marcia Moraes" userId="c9c67e8a-58e2-4733-9a1c-5d44fec4775b" providerId="ADAL" clId="{E3D62D41-830D-431C-AFFA-2AB9908679AD}" dt="2023-03-08T00:15:09.822" v="1235" actId="478"/>
          <ac:picMkLst>
            <pc:docMk/>
            <pc:sldMk cId="998445551" sldId="282"/>
            <ac:picMk id="8" creationId="{D1A36D17-3070-4AB4-9D9E-8B5373F4139E}"/>
          </ac:picMkLst>
        </pc:picChg>
      </pc:sldChg>
      <pc:sldChg chg="addSp delSp modSp add">
        <pc:chgData name="Marcia Moraes" userId="c9c67e8a-58e2-4733-9a1c-5d44fec4775b" providerId="ADAL" clId="{E3D62D41-830D-431C-AFFA-2AB9908679AD}" dt="2023-03-08T00:32:54.926" v="1298" actId="20577"/>
        <pc:sldMkLst>
          <pc:docMk/>
          <pc:sldMk cId="697192636" sldId="283"/>
        </pc:sldMkLst>
        <pc:spChg chg="del">
          <ac:chgData name="Marcia Moraes" userId="c9c67e8a-58e2-4733-9a1c-5d44fec4775b" providerId="ADAL" clId="{E3D62D41-830D-431C-AFFA-2AB9908679AD}" dt="2023-03-08T00:20:05.465" v="1243" actId="478"/>
          <ac:spMkLst>
            <pc:docMk/>
            <pc:sldMk cId="697192636" sldId="283"/>
            <ac:spMk id="2" creationId="{5A93711D-95D2-46EA-9E6F-F2725AC2D558}"/>
          </ac:spMkLst>
        </pc:spChg>
        <pc:spChg chg="mod">
          <ac:chgData name="Marcia Moraes" userId="c9c67e8a-58e2-4733-9a1c-5d44fec4775b" providerId="ADAL" clId="{E3D62D41-830D-431C-AFFA-2AB9908679AD}" dt="2023-03-08T00:20:11.215" v="1256" actId="20577"/>
          <ac:spMkLst>
            <pc:docMk/>
            <pc:sldMk cId="697192636" sldId="283"/>
            <ac:spMk id="4" creationId="{7BC75B87-C129-C04D-B73A-32C854FEB28B}"/>
          </ac:spMkLst>
        </pc:spChg>
        <pc:spChg chg="add mod">
          <ac:chgData name="Marcia Moraes" userId="c9c67e8a-58e2-4733-9a1c-5d44fec4775b" providerId="ADAL" clId="{E3D62D41-830D-431C-AFFA-2AB9908679AD}" dt="2023-03-08T00:32:47.628" v="1294" actId="1076"/>
          <ac:spMkLst>
            <pc:docMk/>
            <pc:sldMk cId="697192636" sldId="283"/>
            <ac:spMk id="6" creationId="{35BA72A4-6CB7-4472-9CF9-8D1C4C371B82}"/>
          </ac:spMkLst>
        </pc:spChg>
        <pc:spChg chg="add mod">
          <ac:chgData name="Marcia Moraes" userId="c9c67e8a-58e2-4733-9a1c-5d44fec4775b" providerId="ADAL" clId="{E3D62D41-830D-431C-AFFA-2AB9908679AD}" dt="2023-03-08T00:32:54.926" v="1298" actId="20577"/>
          <ac:spMkLst>
            <pc:docMk/>
            <pc:sldMk cId="697192636" sldId="283"/>
            <ac:spMk id="7" creationId="{6E5C85F8-36E0-4DFA-9CAD-664C20DF993B}"/>
          </ac:spMkLst>
        </pc:spChg>
        <pc:picChg chg="add del">
          <ac:chgData name="Marcia Moraes" userId="c9c67e8a-58e2-4733-9a1c-5d44fec4775b" providerId="ADAL" clId="{E3D62D41-830D-431C-AFFA-2AB9908679AD}" dt="2023-03-08T00:21:22.705" v="1258"/>
          <ac:picMkLst>
            <pc:docMk/>
            <pc:sldMk cId="697192636" sldId="283"/>
            <ac:picMk id="3" creationId="{792ECCCD-0A88-417E-95A4-B69F0342D84E}"/>
          </ac:picMkLst>
        </pc:picChg>
        <pc:picChg chg="add mod">
          <ac:chgData name="Marcia Moraes" userId="c9c67e8a-58e2-4733-9a1c-5d44fec4775b" providerId="ADAL" clId="{E3D62D41-830D-431C-AFFA-2AB9908679AD}" dt="2023-03-08T00:31:21.648" v="1262" actId="1076"/>
          <ac:picMkLst>
            <pc:docMk/>
            <pc:sldMk cId="697192636" sldId="283"/>
            <ac:picMk id="5" creationId="{A56E1809-7B8A-440F-A6BF-794BDF2CA610}"/>
          </ac:picMkLst>
        </pc:picChg>
      </pc:sldChg>
      <pc:sldChg chg="addSp modSp add modAnim">
        <pc:chgData name="Marcia Moraes" userId="c9c67e8a-58e2-4733-9a1c-5d44fec4775b" providerId="ADAL" clId="{E3D62D41-830D-431C-AFFA-2AB9908679AD}" dt="2023-03-08T00:34:30.724" v="1310"/>
        <pc:sldMkLst>
          <pc:docMk/>
          <pc:sldMk cId="1064711454" sldId="284"/>
        </pc:sldMkLst>
        <pc:spChg chg="mod">
          <ac:chgData name="Marcia Moraes" userId="c9c67e8a-58e2-4733-9a1c-5d44fec4775b" providerId="ADAL" clId="{E3D62D41-830D-431C-AFFA-2AB9908679AD}" dt="2023-03-08T00:33:49.555" v="1303" actId="1076"/>
          <ac:spMkLst>
            <pc:docMk/>
            <pc:sldMk cId="1064711454" sldId="284"/>
            <ac:spMk id="6" creationId="{35BA72A4-6CB7-4472-9CF9-8D1C4C371B82}"/>
          </ac:spMkLst>
        </pc:spChg>
        <pc:spChg chg="mod">
          <ac:chgData name="Marcia Moraes" userId="c9c67e8a-58e2-4733-9a1c-5d44fec4775b" providerId="ADAL" clId="{E3D62D41-830D-431C-AFFA-2AB9908679AD}" dt="2023-03-08T00:33:59.027" v="1306" actId="1076"/>
          <ac:spMkLst>
            <pc:docMk/>
            <pc:sldMk cId="1064711454" sldId="284"/>
            <ac:spMk id="7" creationId="{6E5C85F8-36E0-4DFA-9CAD-664C20DF993B}"/>
          </ac:spMkLst>
        </pc:spChg>
        <pc:picChg chg="add mod">
          <ac:chgData name="Marcia Moraes" userId="c9c67e8a-58e2-4733-9a1c-5d44fec4775b" providerId="ADAL" clId="{E3D62D41-830D-431C-AFFA-2AB9908679AD}" dt="2023-03-08T00:33:52.595" v="1304" actId="1076"/>
          <ac:picMkLst>
            <pc:docMk/>
            <pc:sldMk cId="1064711454" sldId="284"/>
            <ac:picMk id="2" creationId="{3ADCFFBF-25BC-4022-9F49-500BFD77FBB8}"/>
          </ac:picMkLst>
        </pc:picChg>
        <pc:picChg chg="add mod">
          <ac:chgData name="Marcia Moraes" userId="c9c67e8a-58e2-4733-9a1c-5d44fec4775b" providerId="ADAL" clId="{E3D62D41-830D-431C-AFFA-2AB9908679AD}" dt="2023-03-08T00:34:29.330" v="1309" actId="1076"/>
          <ac:picMkLst>
            <pc:docMk/>
            <pc:sldMk cId="1064711454" sldId="284"/>
            <ac:picMk id="3" creationId="{E970EFA5-6B00-4EF6-95D6-2DAE061DDFC9}"/>
          </ac:picMkLst>
        </pc:picChg>
      </pc:sldChg>
      <pc:sldChg chg="addSp delSp modSp add delAnim">
        <pc:chgData name="Marcia Moraes" userId="c9c67e8a-58e2-4733-9a1c-5d44fec4775b" providerId="ADAL" clId="{E3D62D41-830D-431C-AFFA-2AB9908679AD}" dt="2023-03-08T00:50:40.549" v="1361" actId="207"/>
        <pc:sldMkLst>
          <pc:docMk/>
          <pc:sldMk cId="405646880" sldId="285"/>
        </pc:sldMkLst>
        <pc:spChg chg="mod">
          <ac:chgData name="Marcia Moraes" userId="c9c67e8a-58e2-4733-9a1c-5d44fec4775b" providerId="ADAL" clId="{E3D62D41-830D-431C-AFFA-2AB9908679AD}" dt="2023-03-08T00:36:18.645" v="1342" actId="1035"/>
          <ac:spMkLst>
            <pc:docMk/>
            <pc:sldMk cId="405646880" sldId="285"/>
            <ac:spMk id="4" creationId="{7BC75B87-C129-C04D-B73A-32C854FEB28B}"/>
          </ac:spMkLst>
        </pc:spChg>
        <pc:spChg chg="del">
          <ac:chgData name="Marcia Moraes" userId="c9c67e8a-58e2-4733-9a1c-5d44fec4775b" providerId="ADAL" clId="{E3D62D41-830D-431C-AFFA-2AB9908679AD}" dt="2023-03-08T00:35:30.406" v="1313" actId="478"/>
          <ac:spMkLst>
            <pc:docMk/>
            <pc:sldMk cId="405646880" sldId="285"/>
            <ac:spMk id="6" creationId="{35BA72A4-6CB7-4472-9CF9-8D1C4C371B82}"/>
          </ac:spMkLst>
        </pc:spChg>
        <pc:spChg chg="del">
          <ac:chgData name="Marcia Moraes" userId="c9c67e8a-58e2-4733-9a1c-5d44fec4775b" providerId="ADAL" clId="{E3D62D41-830D-431C-AFFA-2AB9908679AD}" dt="2023-03-08T00:35:32.484" v="1315" actId="478"/>
          <ac:spMkLst>
            <pc:docMk/>
            <pc:sldMk cId="405646880" sldId="285"/>
            <ac:spMk id="7" creationId="{6E5C85F8-36E0-4DFA-9CAD-664C20DF993B}"/>
          </ac:spMkLst>
        </pc:spChg>
        <pc:spChg chg="add mod">
          <ac:chgData name="Marcia Moraes" userId="c9c67e8a-58e2-4733-9a1c-5d44fec4775b" providerId="ADAL" clId="{E3D62D41-830D-431C-AFFA-2AB9908679AD}" dt="2023-03-08T00:37:28.547" v="1349" actId="2711"/>
          <ac:spMkLst>
            <pc:docMk/>
            <pc:sldMk cId="405646880" sldId="285"/>
            <ac:spMk id="8" creationId="{FFE7CFA0-51E1-4519-A9C3-4F50B0953ED0}"/>
          </ac:spMkLst>
        </pc:spChg>
        <pc:spChg chg="add mod">
          <ac:chgData name="Marcia Moraes" userId="c9c67e8a-58e2-4733-9a1c-5d44fec4775b" providerId="ADAL" clId="{E3D62D41-830D-431C-AFFA-2AB9908679AD}" dt="2023-03-08T00:50:15.685" v="1357" actId="1076"/>
          <ac:spMkLst>
            <pc:docMk/>
            <pc:sldMk cId="405646880" sldId="285"/>
            <ac:spMk id="9" creationId="{9752012C-12E2-4ABB-B922-B6E1F1CAD404}"/>
          </ac:spMkLst>
        </pc:spChg>
        <pc:spChg chg="add mod">
          <ac:chgData name="Marcia Moraes" userId="c9c67e8a-58e2-4733-9a1c-5d44fec4775b" providerId="ADAL" clId="{E3D62D41-830D-431C-AFFA-2AB9908679AD}" dt="2023-03-08T00:50:13.395" v="1356" actId="1076"/>
          <ac:spMkLst>
            <pc:docMk/>
            <pc:sldMk cId="405646880" sldId="285"/>
            <ac:spMk id="10" creationId="{0A63636E-1D0A-4923-8A3D-C9E87D6837E7}"/>
          </ac:spMkLst>
        </pc:spChg>
        <pc:spChg chg="add mod">
          <ac:chgData name="Marcia Moraes" userId="c9c67e8a-58e2-4733-9a1c-5d44fec4775b" providerId="ADAL" clId="{E3D62D41-830D-431C-AFFA-2AB9908679AD}" dt="2023-03-08T00:50:40.549" v="1361" actId="207"/>
          <ac:spMkLst>
            <pc:docMk/>
            <pc:sldMk cId="405646880" sldId="285"/>
            <ac:spMk id="11" creationId="{5C43E290-0D7E-4C8B-AC88-CEC464BF6F37}"/>
          </ac:spMkLst>
        </pc:spChg>
        <pc:picChg chg="del">
          <ac:chgData name="Marcia Moraes" userId="c9c67e8a-58e2-4733-9a1c-5d44fec4775b" providerId="ADAL" clId="{E3D62D41-830D-431C-AFFA-2AB9908679AD}" dt="2023-03-08T00:35:31.687" v="1314" actId="478"/>
          <ac:picMkLst>
            <pc:docMk/>
            <pc:sldMk cId="405646880" sldId="285"/>
            <ac:picMk id="2" creationId="{3ADCFFBF-25BC-4022-9F49-500BFD77FBB8}"/>
          </ac:picMkLst>
        </pc:picChg>
        <pc:picChg chg="del">
          <ac:chgData name="Marcia Moraes" userId="c9c67e8a-58e2-4733-9a1c-5d44fec4775b" providerId="ADAL" clId="{E3D62D41-830D-431C-AFFA-2AB9908679AD}" dt="2023-03-08T00:35:33.657" v="1316" actId="478"/>
          <ac:picMkLst>
            <pc:docMk/>
            <pc:sldMk cId="405646880" sldId="285"/>
            <ac:picMk id="3" creationId="{E970EFA5-6B00-4EF6-95D6-2DAE061DDFC9}"/>
          </ac:picMkLst>
        </pc:picChg>
        <pc:picChg chg="del">
          <ac:chgData name="Marcia Moraes" userId="c9c67e8a-58e2-4733-9a1c-5d44fec4775b" providerId="ADAL" clId="{E3D62D41-830D-431C-AFFA-2AB9908679AD}" dt="2023-03-08T00:35:28.423" v="1312" actId="478"/>
          <ac:picMkLst>
            <pc:docMk/>
            <pc:sldMk cId="405646880" sldId="285"/>
            <ac:picMk id="5" creationId="{A56E1809-7B8A-440F-A6BF-794BDF2CA61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4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963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792" y="6404226"/>
            <a:ext cx="3078083" cy="688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085087" y="6978583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549792" y="7278683"/>
            <a:ext cx="3338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867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972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0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408506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698307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314728"/>
            <a:ext cx="35627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541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473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340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93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0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91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0085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2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3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107834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109703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144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2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706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9469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3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1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7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933625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34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Exam 2 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32" y="556916"/>
            <a:ext cx="12561453" cy="1015663"/>
          </a:xfrm>
        </p:spPr>
        <p:txBody>
          <a:bodyPr/>
          <a:lstStyle/>
          <a:p>
            <a:r>
              <a:rPr lang="en-US" dirty="0"/>
              <a:t>Overloaded Constructor and this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93777D5-0248-4CDC-A13C-E0B736185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58" y="1572579"/>
            <a:ext cx="5976257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int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Student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Student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id){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(id,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Student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id,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name){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setID(id);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name;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setID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id){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id;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toString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format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"ID: %d Name: %s"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9FC35BC-FB16-4B2D-9C86-FDC9EA8C4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800" y="2316539"/>
            <a:ext cx="5976257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AppStudent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args[]){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 stuie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Student();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 stuie2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Student(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 stuie3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Student(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"Alice"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stuie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stuie2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stuie3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45A1A-4324-4B70-B038-D6173FAD7AC4}"/>
              </a:ext>
            </a:extLst>
          </p:cNvPr>
          <p:cNvSpPr txBox="1"/>
          <p:nvPr/>
        </p:nvSpPr>
        <p:spPr>
          <a:xfrm>
            <a:off x="6908800" y="1572579"/>
            <a:ext cx="442289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What is going to be printed?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212BF2-8BEC-41A0-98B1-8F6AE45A8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799" y="5347332"/>
            <a:ext cx="41814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9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32" y="556916"/>
            <a:ext cx="12561453" cy="1015663"/>
          </a:xfrm>
        </p:spPr>
        <p:txBody>
          <a:bodyPr/>
          <a:lstStyle/>
          <a:p>
            <a:r>
              <a:rPr lang="en-US" dirty="0"/>
              <a:t>Substring and </a:t>
            </a:r>
            <a:r>
              <a:rPr lang="en-US" dirty="0" err="1"/>
              <a:t>IndexOf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59920E-A94E-493F-86BE-EAF8DBA0D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5" y="1866900"/>
            <a:ext cx="123253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1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32" y="556916"/>
            <a:ext cx="12561453" cy="1015663"/>
          </a:xfrm>
        </p:spPr>
        <p:txBody>
          <a:bodyPr/>
          <a:lstStyle/>
          <a:p>
            <a:r>
              <a:rPr lang="en-US" dirty="0"/>
              <a:t>Substring and </a:t>
            </a:r>
            <a:r>
              <a:rPr lang="en-US" dirty="0" err="1"/>
              <a:t>IndexOf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BF1981-5D20-485B-BA23-053BA2CC6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62" y="1824037"/>
            <a:ext cx="102774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3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21" y="132374"/>
            <a:ext cx="12561453" cy="1015663"/>
          </a:xfrm>
        </p:spPr>
        <p:txBody>
          <a:bodyPr/>
          <a:lstStyle/>
          <a:p>
            <a:r>
              <a:rPr lang="en-US" dirty="0"/>
              <a:t>Substring and </a:t>
            </a:r>
            <a:r>
              <a:rPr lang="en-US" dirty="0" err="1"/>
              <a:t>IndexOf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39D8D1-E10F-453F-95FD-0C2F8CB7E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862" y="1295400"/>
            <a:ext cx="9667875" cy="518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174091-777C-4F2D-A502-BD244457D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432" y="6086200"/>
            <a:ext cx="29908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1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21" y="132374"/>
            <a:ext cx="12561453" cy="1015663"/>
          </a:xfrm>
        </p:spPr>
        <p:txBody>
          <a:bodyPr/>
          <a:lstStyle/>
          <a:p>
            <a:r>
              <a:rPr lang="en-US" dirty="0"/>
              <a:t>Substring and </a:t>
            </a:r>
            <a:r>
              <a:rPr lang="en-US" dirty="0" err="1"/>
              <a:t>IndexOf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C4F280-A88E-4B66-8BC9-91870691E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26" y="1897516"/>
            <a:ext cx="13287375" cy="2867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453029-484A-48DE-BB77-C445A1A29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21" y="5113970"/>
            <a:ext cx="10763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8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21" y="132374"/>
            <a:ext cx="12561453" cy="1015663"/>
          </a:xfrm>
        </p:spPr>
        <p:txBody>
          <a:bodyPr/>
          <a:lstStyle/>
          <a:p>
            <a:r>
              <a:rPr lang="en-US" dirty="0"/>
              <a:t>File Input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6A29465-E37B-4AC5-B49E-9D673BF0C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742" y="1032179"/>
            <a:ext cx="5769429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FileReading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file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"file.txt"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                   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                        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"File not found!"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59E951-EC6D-4181-BF5F-C8C1BC28CBC5}"/>
              </a:ext>
            </a:extLst>
          </p:cNvPr>
          <p:cNvSpPr txBox="1"/>
          <p:nvPr/>
        </p:nvSpPr>
        <p:spPr>
          <a:xfrm>
            <a:off x="7937292" y="861929"/>
            <a:ext cx="484740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Fill in the blanks to make this code to work and have the following output, considering the file presented: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28B6B3-631B-445A-9436-739B68E62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296" y="1957737"/>
            <a:ext cx="2552700" cy="2362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A36D17-3070-4AB4-9D9E-8B5373F41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183" y="4341938"/>
            <a:ext cx="46386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21" y="132374"/>
            <a:ext cx="12561453" cy="1015663"/>
          </a:xfrm>
        </p:spPr>
        <p:txBody>
          <a:bodyPr/>
          <a:lstStyle/>
          <a:p>
            <a:r>
              <a:rPr lang="en-US" dirty="0"/>
              <a:t>File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93711D-95D2-46EA-9E6F-F2725AC2D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380" y="354131"/>
            <a:ext cx="6713034" cy="68634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java.io.File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java.io.IOException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java.util.ArrayList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FileReading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args[]){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ArrayList&lt;&gt;();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file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"file.txt"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.hasNext()){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line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.nextLine();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ex){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"File not found!"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44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21" y="132374"/>
            <a:ext cx="12561453" cy="1015663"/>
          </a:xfrm>
        </p:spPr>
        <p:txBody>
          <a:bodyPr/>
          <a:lstStyle/>
          <a:p>
            <a:r>
              <a:rPr lang="en-US" dirty="0"/>
              <a:t>RPA Questions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6E1809-7B8A-440F-A6BF-794BDF2CA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15" y="1002846"/>
            <a:ext cx="8003792" cy="57667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BA72A4-6CB7-4472-9CF9-8D1C4C371B82}"/>
              </a:ext>
            </a:extLst>
          </p:cNvPr>
          <p:cNvSpPr txBox="1"/>
          <p:nvPr/>
        </p:nvSpPr>
        <p:spPr>
          <a:xfrm>
            <a:off x="8654142" y="3686144"/>
            <a:ext cx="3230372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is printed in //print 1?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C85F8-36E0-4DFA-9CAD-664C20DF993B}"/>
              </a:ext>
            </a:extLst>
          </p:cNvPr>
          <p:cNvSpPr txBox="1"/>
          <p:nvPr/>
        </p:nvSpPr>
        <p:spPr>
          <a:xfrm>
            <a:off x="8571001" y="6365330"/>
            <a:ext cx="3230372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is printed in //print 2?</a:t>
            </a:r>
          </a:p>
        </p:txBody>
      </p:sp>
    </p:spTree>
    <p:extLst>
      <p:ext uri="{BB962C8B-B14F-4D97-AF65-F5344CB8AC3E}">
        <p14:creationId xmlns:p14="http://schemas.microsoft.com/office/powerpoint/2010/main" val="69719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21" y="132374"/>
            <a:ext cx="12561453" cy="1015663"/>
          </a:xfrm>
        </p:spPr>
        <p:txBody>
          <a:bodyPr/>
          <a:lstStyle/>
          <a:p>
            <a:r>
              <a:rPr lang="en-US" dirty="0"/>
              <a:t>RPA Questions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6E1809-7B8A-440F-A6BF-794BDF2CA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15" y="1002846"/>
            <a:ext cx="8003792" cy="57667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BA72A4-6CB7-4472-9CF9-8D1C4C371B82}"/>
              </a:ext>
            </a:extLst>
          </p:cNvPr>
          <p:cNvSpPr txBox="1"/>
          <p:nvPr/>
        </p:nvSpPr>
        <p:spPr>
          <a:xfrm>
            <a:off x="8466207" y="2313631"/>
            <a:ext cx="3230372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is printed in //print 1?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C85F8-36E0-4DFA-9CAD-664C20DF993B}"/>
              </a:ext>
            </a:extLst>
          </p:cNvPr>
          <p:cNvSpPr txBox="1"/>
          <p:nvPr/>
        </p:nvSpPr>
        <p:spPr>
          <a:xfrm>
            <a:off x="8466207" y="4466472"/>
            <a:ext cx="3230372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is printed in //print 2?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DCFFBF-25BC-4022-9F49-500BFD77F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207" y="2963486"/>
            <a:ext cx="1291456" cy="4276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70EFA5-6B00-4EF6-95D6-2DAE061DD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207" y="5143851"/>
            <a:ext cx="4856617" cy="51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1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21" y="-172427"/>
            <a:ext cx="12561453" cy="1015663"/>
          </a:xfrm>
        </p:spPr>
        <p:txBody>
          <a:bodyPr/>
          <a:lstStyle/>
          <a:p>
            <a:r>
              <a:rPr lang="en-US" dirty="0"/>
              <a:t>RPA Questions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FE7CFA0-51E1-4519-A9C3-4F50B0953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21" y="730897"/>
            <a:ext cx="6326208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 {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  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  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MOVABLE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  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      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  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canMove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      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      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MOVABLE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canMove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----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MobileObject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movement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MobileObject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getMovement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movement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setMovement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movement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movement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movement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52012C-12E2-4ABB-B922-B6E1F1CAD404}"/>
              </a:ext>
            </a:extLst>
          </p:cNvPr>
          <p:cNvSpPr/>
          <p:nvPr/>
        </p:nvSpPr>
        <p:spPr>
          <a:xfrm>
            <a:off x="6431436" y="1763103"/>
            <a:ext cx="69088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NamedObject</a:t>
            </a: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MobileObject</a:t>
            </a: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   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final</a:t>
            </a: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70C1"/>
                </a:solidFill>
                <a:latin typeface="Consolas" panose="020B0609020204030204" pitchFamily="49" charset="0"/>
              </a:rPr>
              <a:t>name</a:t>
            </a: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   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level</a:t>
            </a: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</a:br>
            <a:endParaRPr lang="en-US" altLang="en-US" sz="1400" dirty="0">
              <a:solidFill>
                <a:srgbClr val="2D3B45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   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NamedObject</a:t>
            </a: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dirty="0">
                <a:solidFill>
                  <a:srgbClr val="0070C1"/>
                </a:solidFill>
                <a:latin typeface="Consolas" panose="020B0609020204030204" pitchFamily="49" charset="0"/>
              </a:rPr>
              <a:t>name</a:t>
            </a: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   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</a:br>
            <a:endParaRPr lang="en-US" altLang="en-US" sz="1400" dirty="0">
              <a:solidFill>
                <a:srgbClr val="2D3B45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   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setLevel</a:t>
            </a: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level</a:t>
            </a: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1400" dirty="0" err="1">
                <a:solidFill>
                  <a:srgbClr val="2D3B45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level</a:t>
            </a: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level</a:t>
            </a: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   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</a:br>
            <a:endParaRPr lang="en-US" altLang="en-US" sz="1400" dirty="0">
              <a:solidFill>
                <a:srgbClr val="2D3B45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   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getLevel</a:t>
            </a: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level</a:t>
            </a: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   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</a:br>
            <a:endParaRPr lang="en-US" altLang="en-US" sz="1400" dirty="0">
              <a:solidFill>
                <a:srgbClr val="2D3B45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   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getMovement</a:t>
            </a: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1400" dirty="0" err="1">
                <a:solidFill>
                  <a:srgbClr val="2D3B45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getMovement</a:t>
            </a: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() * </a:t>
            </a:r>
            <a:r>
              <a:rPr lang="en-US" alt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getLevel</a:t>
            </a: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 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2D3B45"/>
                </a:solidFill>
                <a:latin typeface="Consolas" panose="020B0609020204030204" pitchFamily="49" charset="0"/>
              </a:rPr>
              <a:t>}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3636E-1D0A-4923-8A3D-C9E87D6837E7}"/>
              </a:ext>
            </a:extLst>
          </p:cNvPr>
          <p:cNvSpPr/>
          <p:nvPr/>
        </p:nvSpPr>
        <p:spPr>
          <a:xfrm>
            <a:off x="5440836" y="135349"/>
            <a:ext cx="8019143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D3B45"/>
                </a:solidFill>
                <a:latin typeface="LatoWeb"/>
              </a:rPr>
              <a:t>Order the classes from parent to child (super to inheriting class)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43E290-0D7E-4C8B-AC88-CEC464BF6F37}"/>
              </a:ext>
            </a:extLst>
          </p:cNvPr>
          <p:cNvSpPr/>
          <p:nvPr/>
        </p:nvSpPr>
        <p:spPr>
          <a:xfrm>
            <a:off x="5440836" y="626696"/>
            <a:ext cx="78994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D3B45"/>
                </a:solidFill>
                <a:latin typeface="LatoWeb"/>
              </a:rPr>
              <a:t>Anyone (both classes that extend, and those that don't) can create a </a:t>
            </a:r>
            <a:r>
              <a:rPr lang="en-US" b="1" dirty="0" err="1">
                <a:solidFill>
                  <a:srgbClr val="2D3B45"/>
                </a:solidFill>
                <a:latin typeface="LatoWeb"/>
              </a:rPr>
              <a:t>GameObject</a:t>
            </a:r>
            <a:r>
              <a:rPr lang="en-US" dirty="0">
                <a:solidFill>
                  <a:srgbClr val="2D3B45"/>
                </a:solidFill>
                <a:latin typeface="LatoWeb"/>
              </a:rPr>
              <a:t> with MOVABLE set to true.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4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3030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628075" y="1219852"/>
            <a:ext cx="1113938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Canvas Exam 2 – during your Lab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time Thursday March 9</a:t>
            </a:r>
            <a:r>
              <a:rPr lang="en-US" sz="2600" kern="0" baseline="30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All Lab retakes – due to Friday March 10</a:t>
            </a:r>
            <a:r>
              <a:rPr kumimoji="0" lang="en-US" sz="26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th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Coding Exam 2 – due to Friday March 10</a:t>
            </a:r>
            <a:r>
              <a:rPr lang="en-US" sz="2600" kern="0" baseline="30000" dirty="0">
                <a:solidFill>
                  <a:srgbClr val="000000"/>
                </a:solidFill>
                <a:cs typeface="Arial"/>
                <a:sym typeface="Arial"/>
              </a:rPr>
              <a:t>th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 – available until March 12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en-US" sz="2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Reflections: Self-reflection and RPA Reflections (Part1-3) – due to Friday March 10</a:t>
            </a:r>
            <a:r>
              <a:rPr lang="en-US" sz="2600" kern="0" baseline="30000" dirty="0">
                <a:solidFill>
                  <a:srgbClr val="000000"/>
                </a:solidFill>
                <a:cs typeface="Arial"/>
                <a:sym typeface="Arial"/>
              </a:rPr>
              <a:t>th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 – available until March 12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No Help Desk on Saturday March 11</a:t>
            </a:r>
            <a:r>
              <a:rPr lang="en-US" sz="2600" kern="0" baseline="30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and Sunday 12</a:t>
            </a:r>
            <a:r>
              <a:rPr lang="en-US" sz="2600" kern="0" baseline="30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neither next week – Spring Break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D52E7-9878-46B0-B322-12FDC9581986}"/>
              </a:ext>
            </a:extLst>
          </p:cNvPr>
          <p:cNvSpPr/>
          <p:nvPr/>
        </p:nvSpPr>
        <p:spPr>
          <a:xfrm>
            <a:off x="11385524" y="2854921"/>
            <a:ext cx="243207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https://www.wilkinsontriad.com/dont-give-up-you-are-almost-there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26" name="Picture 2" descr="DON'T GIVE UP. YOU ARE ALMOST THERE!">
            <a:extLst>
              <a:ext uri="{FF2B5EF4-FFF2-40B4-BE49-F238E27FC236}">
                <a16:creationId xmlns:a16="http://schemas.microsoft.com/office/drawing/2014/main" id="{D548D780-2EDE-4687-9B5E-5A48F99AF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695" y="3629"/>
            <a:ext cx="2816905" cy="281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and Do…While Loops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5AE692-8DD9-46E7-8085-B13264AE7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29" y="1728787"/>
            <a:ext cx="9448800" cy="1438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E8672A-CFC9-4224-87CC-607212B98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053" y="3322864"/>
            <a:ext cx="8439150" cy="3543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E08881-87DC-4573-AC93-92925C430617}"/>
              </a:ext>
            </a:extLst>
          </p:cNvPr>
          <p:cNvSpPr txBox="1"/>
          <p:nvPr/>
        </p:nvSpPr>
        <p:spPr>
          <a:xfrm>
            <a:off x="10239829" y="3453899"/>
            <a:ext cx="239039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is the output?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979D43-6954-49CC-89B5-ED65E78DDAC7}"/>
              </a:ext>
            </a:extLst>
          </p:cNvPr>
          <p:cNvCxnSpPr>
            <a:cxnSpLocks/>
          </p:cNvCxnSpPr>
          <p:nvPr/>
        </p:nvCxnSpPr>
        <p:spPr>
          <a:xfrm flipH="1">
            <a:off x="4103914" y="4408714"/>
            <a:ext cx="58891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0860441-0A9F-4F09-9947-3880866B67CA}"/>
              </a:ext>
            </a:extLst>
          </p:cNvPr>
          <p:cNvSpPr txBox="1"/>
          <p:nvPr/>
        </p:nvSpPr>
        <p:spPr>
          <a:xfrm>
            <a:off x="10088694" y="4208659"/>
            <a:ext cx="3728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not going to enter the while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B70B73-0AB6-4269-8CD1-E2C143B7555C}"/>
              </a:ext>
            </a:extLst>
          </p:cNvPr>
          <p:cNvCxnSpPr>
            <a:cxnSpLocks/>
          </p:cNvCxnSpPr>
          <p:nvPr/>
        </p:nvCxnSpPr>
        <p:spPr>
          <a:xfrm flipH="1">
            <a:off x="9087208" y="6225186"/>
            <a:ext cx="9058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E1065F-6844-4D76-8521-99DE87D2FFEA}"/>
              </a:ext>
            </a:extLst>
          </p:cNvPr>
          <p:cNvSpPr txBox="1"/>
          <p:nvPr/>
        </p:nvSpPr>
        <p:spPr>
          <a:xfrm>
            <a:off x="10088694" y="6044669"/>
            <a:ext cx="2222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print one time</a:t>
            </a:r>
          </a:p>
        </p:txBody>
      </p:sp>
    </p:spTree>
    <p:extLst>
      <p:ext uri="{BB962C8B-B14F-4D97-AF65-F5344CB8AC3E}">
        <p14:creationId xmlns:p14="http://schemas.microsoft.com/office/powerpoint/2010/main" val="45676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2" y="50425"/>
            <a:ext cx="12561453" cy="1015663"/>
          </a:xfrm>
        </p:spPr>
        <p:txBody>
          <a:bodyPr/>
          <a:lstStyle/>
          <a:p>
            <a:r>
              <a:rPr lang="en-US" dirty="0"/>
              <a:t>this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151B48-F8C0-4250-85B2-209955C30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72" y="1107621"/>
            <a:ext cx="12115800" cy="1162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BDD719-EAC3-4D5B-A0E1-8E2AF5CDA4E4}"/>
              </a:ext>
            </a:extLst>
          </p:cNvPr>
          <p:cNvSpPr txBox="1"/>
          <p:nvPr/>
        </p:nvSpPr>
        <p:spPr>
          <a:xfrm>
            <a:off x="628072" y="2282430"/>
            <a:ext cx="4422896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Is the </a:t>
            </a:r>
            <a:r>
              <a:rPr lang="en-US" dirty="0" err="1"/>
              <a:t>setID</a:t>
            </a:r>
            <a:r>
              <a:rPr lang="en-US" dirty="0"/>
              <a:t> method of Student class correctly implemented?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1A995B-80B2-4102-BFF3-DF15050F188B}"/>
              </a:ext>
            </a:extLst>
          </p:cNvPr>
          <p:cNvSpPr txBox="1"/>
          <p:nvPr/>
        </p:nvSpPr>
        <p:spPr>
          <a:xfrm>
            <a:off x="7366333" y="2334187"/>
            <a:ext cx="442289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What is going to be printed?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5AC769-601C-4F48-8FD3-3E58C1E0A571}"/>
              </a:ext>
            </a:extLst>
          </p:cNvPr>
          <p:cNvSpPr txBox="1"/>
          <p:nvPr/>
        </p:nvSpPr>
        <p:spPr>
          <a:xfrm>
            <a:off x="10700629" y="6333925"/>
            <a:ext cx="2177199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How to correct it?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61EF10FF-5B0B-46B4-B8FA-93DC93463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333" y="3259474"/>
            <a:ext cx="6411686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AppStudent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args[]){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 stuie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Student();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stuie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.setID(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stuie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A9E3E2CF-CE6E-49C9-AFEA-A5966FCEE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2" y="3073925"/>
            <a:ext cx="5148943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int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Student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setID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id){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id = id;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toString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format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"ID: %d"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9A5A841-A151-428D-84FE-96478A161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280" y="6312578"/>
            <a:ext cx="13049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4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151B48-F8C0-4250-85B2-209955C30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75" y="1622409"/>
            <a:ext cx="12115800" cy="11620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1A995B-80B2-4102-BFF3-DF15050F188B}"/>
              </a:ext>
            </a:extLst>
          </p:cNvPr>
          <p:cNvSpPr txBox="1"/>
          <p:nvPr/>
        </p:nvSpPr>
        <p:spPr>
          <a:xfrm>
            <a:off x="497446" y="2784459"/>
            <a:ext cx="442289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What is going to be printed now?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074AFC7-4CCA-454E-8A68-71413FEE0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1028" y="3486091"/>
            <a:ext cx="513805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AppStudent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stuie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Student();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stuie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stuie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00C37A-45F1-413F-9B3D-FAC6BC4D2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028" y="6105087"/>
            <a:ext cx="1647825" cy="590550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628CC273-7ABB-43C3-AF4B-C8D633A5E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3486091"/>
            <a:ext cx="6716486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int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Student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setID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id){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id;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toString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format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"ID: %d"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4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2A0A14-1B77-4FB7-833F-12FABD42A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062" y="1119187"/>
            <a:ext cx="875347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0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6341F9-3FEA-4469-A303-CC2BB3550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037" y="1381125"/>
            <a:ext cx="106775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7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32" y="556916"/>
            <a:ext cx="12561453" cy="1015663"/>
          </a:xfrm>
        </p:spPr>
        <p:txBody>
          <a:bodyPr/>
          <a:lstStyle/>
          <a:p>
            <a:r>
              <a:rPr lang="en-US" dirty="0"/>
              <a:t>Overloaded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8FBA4D-36E7-4DF4-896A-C366955E1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30" y="1959428"/>
            <a:ext cx="46196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3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32" y="556916"/>
            <a:ext cx="12561453" cy="1015663"/>
          </a:xfrm>
        </p:spPr>
        <p:txBody>
          <a:bodyPr/>
          <a:lstStyle/>
          <a:p>
            <a:r>
              <a:rPr lang="en-US" dirty="0"/>
              <a:t>Overloaded Constructor and this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C65413-C0AD-48ED-8A17-3890958A1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655" y="2341789"/>
            <a:ext cx="105441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8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37624A-CB4C-4775-9D5B-87C3560EF4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B144E4-EB8A-4FA0-8858-53967A2814D9}">
  <ds:schemaRefs>
    <ds:schemaRef ds:uri="http://purl.org/dc/elements/1.1/"/>
    <ds:schemaRef ds:uri="http://www.w3.org/XML/1998/namespace"/>
    <ds:schemaRef ds:uri="http://schemas.microsoft.com/office/2006/documentManagement/types"/>
    <ds:schemaRef ds:uri="92c41bee-f0ee-4aa6-9399-a35fbb883510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infopath/2007/PartnerControls"/>
    <ds:schemaRef ds:uri="e06ed288-fd75-4b50-bbed-f5a5df88c31c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E2291BD-DFC5-49CA-979A-25104A0406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854</TotalTime>
  <Words>1401</Words>
  <Application>Microsoft Office PowerPoint</Application>
  <PresentationFormat>Custom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Calibri</vt:lpstr>
      <vt:lpstr>Consolas</vt:lpstr>
      <vt:lpstr>Franklin Gothic Book</vt:lpstr>
      <vt:lpstr>JetBrains Mono</vt:lpstr>
      <vt:lpstr>LatoWeb</vt:lpstr>
      <vt:lpstr>Proxima Nova</vt:lpstr>
      <vt:lpstr>Source Sans Pro</vt:lpstr>
      <vt:lpstr>Vitesse Light</vt:lpstr>
      <vt:lpstr>Wingdings</vt:lpstr>
      <vt:lpstr>Office Theme</vt:lpstr>
      <vt:lpstr>1_Office Theme</vt:lpstr>
      <vt:lpstr>PowerPoint Presentation</vt:lpstr>
      <vt:lpstr>Announcements</vt:lpstr>
      <vt:lpstr>While and Do…While Loops</vt:lpstr>
      <vt:lpstr>this</vt:lpstr>
      <vt:lpstr>this</vt:lpstr>
      <vt:lpstr>this</vt:lpstr>
      <vt:lpstr>this</vt:lpstr>
      <vt:lpstr>Overloaded Methods</vt:lpstr>
      <vt:lpstr>Overloaded Constructor and this</vt:lpstr>
      <vt:lpstr>Overloaded Constructor and this</vt:lpstr>
      <vt:lpstr>Substring and IndexOf</vt:lpstr>
      <vt:lpstr>Substring and IndexOf</vt:lpstr>
      <vt:lpstr>Substring and IndexOf</vt:lpstr>
      <vt:lpstr>Substring and IndexOf</vt:lpstr>
      <vt:lpstr>File Input</vt:lpstr>
      <vt:lpstr>File Input</vt:lpstr>
      <vt:lpstr>RPA Questions</vt:lpstr>
      <vt:lpstr>RPA Questions</vt:lpstr>
      <vt:lpstr>RPA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18</cp:revision>
  <dcterms:created xsi:type="dcterms:W3CDTF">2020-04-18T06:00:53Z</dcterms:created>
  <dcterms:modified xsi:type="dcterms:W3CDTF">2023-03-08T00:50:42Z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