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0769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br>
              <a:rPr lang="en-US" dirty="0"/>
            </a:br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241</Words>
  <Application>Microsoft Macintosh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What are computers good at?</vt:lpstr>
      <vt:lpstr>Loop Types in Java (and most langs)</vt:lpstr>
      <vt:lpstr>While Loop</vt:lpstr>
      <vt:lpstr>For Loop</vt:lpstr>
      <vt:lpstr>While/For Mostly Interchangeable</vt:lpstr>
      <vt:lpstr>Trailing Comma?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2020-03-09T22:21:06Z</dcterms:created>
  <dcterms:modified xsi:type="dcterms:W3CDTF">2020-05-06T16:34:55Z</dcterms:modified>
</cp:coreProperties>
</file>