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4" autoAdjust="0"/>
    <p:restoredTop sz="95994" autoAdjust="0"/>
  </p:normalViewPr>
  <p:slideViewPr>
    <p:cSldViewPr snapToGrid="0" snapToObjects="1">
      <p:cViewPr varScale="1">
        <p:scale>
          <a:sx n="104" d="100"/>
          <a:sy n="104" d="100"/>
        </p:scale>
        <p:origin x="224" y="42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822" y="6819725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319727" y="723120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53701" y="7508206"/>
            <a:ext cx="33685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5668283"/>
          </a:xfrm>
        </p:spPr>
        <p:txBody>
          <a:bodyPr/>
          <a:lstStyle/>
          <a:p>
            <a:pPr fontAlgn="base"/>
            <a:r>
              <a:rPr lang="en-US" dirty="0"/>
              <a:t>Java makes it really simple - </a:t>
            </a:r>
          </a:p>
          <a:p>
            <a:pPr lvl="1" fontAlgn="base"/>
            <a:r>
              <a:rPr lang="en-US" dirty="0"/>
              <a:t>File x = new File(“File/location/name”)   </a:t>
            </a:r>
          </a:p>
          <a:p>
            <a:pPr fontAlgn="base"/>
            <a:r>
              <a:rPr lang="en-US" dirty="0"/>
              <a:t>Note: For this class, we use File over </a:t>
            </a:r>
            <a:r>
              <a:rPr lang="en-US" dirty="0" err="1"/>
              <a:t>FileInputStream</a:t>
            </a:r>
            <a:r>
              <a:rPr lang="en-US" dirty="0"/>
              <a:t>. The differences come into play much later.</a:t>
            </a:r>
          </a:p>
          <a:p>
            <a:pPr fontAlgn="base"/>
            <a:r>
              <a:rPr lang="en-US" dirty="0"/>
              <a:t>However, you must first understand how files are stored…</a:t>
            </a:r>
          </a:p>
          <a:p>
            <a:pPr fontAlgn="base"/>
            <a:r>
              <a:rPr lang="en-US" dirty="0"/>
              <a:t>Files are …</a:t>
            </a:r>
          </a:p>
          <a:p>
            <a:pPr lvl="1" fontAlgn="base"/>
            <a:r>
              <a:rPr lang="en-US" dirty="0"/>
              <a:t>Memory stored on your disk </a:t>
            </a:r>
          </a:p>
          <a:p>
            <a:pPr lvl="1" fontAlgn="base"/>
            <a:r>
              <a:rPr lang="en-US" dirty="0"/>
              <a:t>Made up of Bits and </a:t>
            </a:r>
            <a:r>
              <a:rPr lang="en-US" b="1" dirty="0"/>
              <a:t>Bytes</a:t>
            </a:r>
            <a:r>
              <a:rPr lang="en-US" dirty="0"/>
              <a:t> (usually people just say bytes)</a:t>
            </a:r>
          </a:p>
          <a:p>
            <a:pPr lvl="1" fontAlgn="base"/>
            <a:r>
              <a:rPr lang="en-US" dirty="0"/>
              <a:t>Contain</a:t>
            </a:r>
          </a:p>
          <a:p>
            <a:pPr lvl="2" fontAlgn="base"/>
            <a:r>
              <a:rPr lang="en-US" dirty="0"/>
              <a:t>Name</a:t>
            </a:r>
          </a:p>
          <a:p>
            <a:pPr lvl="2" fontAlgn="base"/>
            <a:r>
              <a:rPr lang="en-US" dirty="0"/>
              <a:t>Extension (technically optional on some OSes) </a:t>
            </a:r>
          </a:p>
          <a:p>
            <a:pPr lvl="3" fontAlgn="base"/>
            <a:r>
              <a:rPr lang="en-US" dirty="0"/>
              <a:t>So the OS knows what to do with the file</a:t>
            </a:r>
          </a:p>
          <a:p>
            <a:pPr lvl="2" fontAlgn="base"/>
            <a:r>
              <a:rPr lang="en-US" dirty="0" err="1"/>
              <a:t>Data.csv</a:t>
            </a:r>
            <a:endParaRPr lang="en-US" dirty="0"/>
          </a:p>
          <a:p>
            <a:pPr lvl="2" fontAlgn="base"/>
            <a:r>
              <a:rPr lang="en-US" dirty="0" err="1"/>
              <a:t>Hello.txt</a:t>
            </a:r>
            <a:endParaRPr lang="en-US" dirty="0"/>
          </a:p>
          <a:p>
            <a:pPr lvl="2" fontAlgn="base"/>
            <a:r>
              <a:rPr lang="en-US" dirty="0" err="1"/>
              <a:t>Index.html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2038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077D-AA23-244E-858B-FC9F12DD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2931-48BA-F74D-8467-8A30C0493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74567"/>
          </a:xfrm>
        </p:spPr>
        <p:txBody>
          <a:bodyPr/>
          <a:lstStyle/>
          <a:p>
            <a:pPr fontAlgn="base"/>
            <a:r>
              <a:rPr lang="en-US" dirty="0"/>
              <a:t>Consider Scanner</a:t>
            </a:r>
          </a:p>
          <a:p>
            <a:pPr lvl="1" fontAlgn="base"/>
            <a:r>
              <a:rPr lang="en-US" dirty="0"/>
              <a:t>Reads in from a Stream </a:t>
            </a:r>
          </a:p>
          <a:p>
            <a:pPr lvl="1" fontAlgn="base"/>
            <a:r>
              <a:rPr lang="en-US" dirty="0"/>
              <a:t>A file is a stream of bytes! Scanner works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Scanner scanner = new Scanner(new File(“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input.txt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line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this is most common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scanner.nextDouble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  // reads the next token, tries to convert to double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scanner.hasNextLine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great if grabbing lines only (most common)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scanner.hasNext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is true until End of File (EOF).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Putting it together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Scanner in = new Scanner (new File("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input.txt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"));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9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E2CC-6477-4542-B722-E23F1B73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0E79D-CD70-644F-A506-BE80CC09A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000" y="2433508"/>
            <a:ext cx="3537528" cy="123467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1.0 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7C8514A4-C17E-624A-9CB7-124637587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1" y="1776682"/>
            <a:ext cx="7959295" cy="35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5B08F8CF-1BD6-2D47-A05C-58F65B99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1" y="5686448"/>
            <a:ext cx="7959295" cy="98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3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493D-A269-8645-A45F-03A1C392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 Only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40F47-E4FB-1248-9138-A7B9A08698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692357"/>
          </a:xfrm>
        </p:spPr>
        <p:txBody>
          <a:bodyPr/>
          <a:lstStyle/>
          <a:p>
            <a:pPr fontAlgn="base"/>
            <a:r>
              <a:rPr lang="en-US" dirty="0"/>
              <a:t> We can access one line</a:t>
            </a:r>
          </a:p>
          <a:p>
            <a:pPr lvl="1" fontAlgn="base"/>
            <a:r>
              <a:rPr lang="en-US" dirty="0"/>
              <a:t>How do we access multiple lines?</a:t>
            </a:r>
          </a:p>
          <a:p>
            <a:pPr lvl="1" fontAlgn="base"/>
            <a:r>
              <a:rPr lang="en-US" dirty="0"/>
              <a:t>Repeat the action!</a:t>
            </a:r>
          </a:p>
          <a:p>
            <a:pPr lvl="1" fontAlgn="base"/>
            <a:r>
              <a:rPr lang="en-US" dirty="0"/>
              <a:t>LOOPS</a:t>
            </a:r>
          </a:p>
          <a:p>
            <a:pPr fontAlgn="base"/>
            <a:r>
              <a:rPr lang="en-US" dirty="0"/>
              <a:t>What methods return true or false in scanner?</a:t>
            </a:r>
          </a:p>
          <a:p>
            <a:pPr lvl="1" fontAlgn="base"/>
            <a:r>
              <a:rPr lang="en-US" dirty="0" err="1"/>
              <a:t>hasNextLine</a:t>
            </a:r>
            <a:r>
              <a:rPr lang="en-US" dirty="0"/>
              <a:t>() or </a:t>
            </a:r>
            <a:r>
              <a:rPr lang="en-US" dirty="0" err="1"/>
              <a:t>hasNext</a:t>
            </a:r>
            <a:r>
              <a:rPr lang="en-US" dirty="0"/>
              <a:t>()  </a:t>
            </a:r>
          </a:p>
          <a:p>
            <a:pPr lvl="1" fontAlgn="base"/>
            <a:r>
              <a:rPr lang="en-US" dirty="0" err="1"/>
              <a:t>hasNextLine</a:t>
            </a:r>
            <a:r>
              <a:rPr lang="en-US" dirty="0"/>
              <a:t>() is more common</a:t>
            </a:r>
          </a:p>
          <a:p>
            <a:pPr fontAlgn="base"/>
            <a:r>
              <a:rPr lang="en-US" dirty="0"/>
              <a:t>Perfect case for a while loop!</a:t>
            </a:r>
          </a:p>
          <a:p>
            <a:pPr lvl="1" fontAlgn="base"/>
            <a:r>
              <a:rPr lang="en-US" dirty="0"/>
              <a:t>Let’s look at that code</a:t>
            </a:r>
          </a:p>
        </p:txBody>
      </p:sp>
    </p:spTree>
    <p:extLst>
      <p:ext uri="{BB962C8B-B14F-4D97-AF65-F5344CB8AC3E}">
        <p14:creationId xmlns:p14="http://schemas.microsoft.com/office/powerpoint/2010/main" val="239837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E41F-2A5D-E94D-BB2A-A5EA144E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Out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9B8C7-1EF3-5940-B550-789F2D936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57769" y="1776682"/>
            <a:ext cx="3512128" cy="26296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code would print to the console…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is my awesome</a:t>
            </a:r>
            <a:br>
              <a:rPr lang="en-US" dirty="0"/>
            </a:br>
            <a:r>
              <a:rPr lang="en-US" dirty="0"/>
              <a:t>file with a number 22.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Look out!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97854-925B-D645-9802-4AA257AFFC1D}"/>
              </a:ext>
            </a:extLst>
          </p:cNvPr>
          <p:cNvSpPr/>
          <p:nvPr/>
        </p:nvSpPr>
        <p:spPr>
          <a:xfrm>
            <a:off x="393700" y="1776682"/>
            <a:ext cx="8394700" cy="40934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main(Strings[]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try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Scanner(new File(“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file.txt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”))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fileHandler.hasNextLine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what happens if the file is not there??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8A5AA-CCB4-9E49-8313-448A4E67D0D0}"/>
              </a:ext>
            </a:extLst>
          </p:cNvPr>
          <p:cNvSpPr/>
          <p:nvPr/>
        </p:nvSpPr>
        <p:spPr>
          <a:xfrm>
            <a:off x="2635828" y="5983356"/>
            <a:ext cx="3238500" cy="132343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This is my awesome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file with a number 22. 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Look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4E8A-B8C7-EC49-A694-7AA4D3D5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BB643-CC13-5F48-B7D6-FDE4A1E7E2C9}"/>
              </a:ext>
            </a:extLst>
          </p:cNvPr>
          <p:cNvSpPr/>
          <p:nvPr/>
        </p:nvSpPr>
        <p:spPr>
          <a:xfrm>
            <a:off x="628075" y="1837254"/>
            <a:ext cx="10693400" cy="327269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main(Strings[]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try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Scanner(new File(“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file.txt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”))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 // method that handles strings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(“error”);}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04A02-6B5E-194B-8FAD-764A48E18EA4}"/>
              </a:ext>
            </a:extLst>
          </p:cNvPr>
          <p:cNvSpPr/>
          <p:nvPr/>
        </p:nvSpPr>
        <p:spPr>
          <a:xfrm>
            <a:off x="628075" y="5388646"/>
            <a:ext cx="6908800" cy="1631216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 line)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now I can just treat the line as a String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maybe count the characters?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8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480</Words>
  <Application>Microsoft Macintosh PowerPoint</Application>
  <PresentationFormat>Custom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File IO</vt:lpstr>
      <vt:lpstr>Reading Files in Java</vt:lpstr>
      <vt:lpstr>What is printed</vt:lpstr>
      <vt:lpstr>One Line Only</vt:lpstr>
      <vt:lpstr>Printing Out Contents</vt:lpstr>
      <vt:lpstr>More Useful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2020-03-18T03:42:52Z</dcterms:created>
  <dcterms:modified xsi:type="dcterms:W3CDTF">2020-04-11T20:55:14Z</dcterms:modified>
</cp:coreProperties>
</file>