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59" r:id="rId4"/>
    <p:sldId id="260" r:id="rId5"/>
    <p:sldId id="257" r:id="rId6"/>
    <p:sldId id="258" r:id="rId7"/>
    <p:sldId id="268" r:id="rId8"/>
    <p:sldId id="269" r:id="rId9"/>
    <p:sldId id="270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581709A-DD39-49C7-95E0-D08E3DDA771C}"/>
    <pc:docChg chg="undo custSel addSld delSld modSld">
      <pc:chgData name="Marcia Moraes" userId="c9c67e8a-58e2-4733-9a1c-5d44fec4775b" providerId="ADAL" clId="{3581709A-DD39-49C7-95E0-D08E3DDA771C}" dt="2021-10-28T19:29:24.137" v="1796" actId="20577"/>
      <pc:docMkLst>
        <pc:docMk/>
      </pc:docMkLst>
      <pc:sldChg chg="addSp delSp modSp delAnim modAnim">
        <pc:chgData name="Marcia Moraes" userId="c9c67e8a-58e2-4733-9a1c-5d44fec4775b" providerId="ADAL" clId="{3581709A-DD39-49C7-95E0-D08E3DDA771C}" dt="2021-10-28T19:15:07.071" v="1476"/>
        <pc:sldMkLst>
          <pc:docMk/>
          <pc:sldMk cId="706310142" sldId="257"/>
        </pc:sldMkLst>
        <pc:spChg chg="add del mod">
          <ac:chgData name="Marcia Moraes" userId="c9c67e8a-58e2-4733-9a1c-5d44fec4775b" providerId="ADAL" clId="{3581709A-DD39-49C7-95E0-D08E3DDA771C}" dt="2021-10-28T16:55:46.429" v="752" actId="478"/>
          <ac:spMkLst>
            <pc:docMk/>
            <pc:sldMk cId="706310142" sldId="257"/>
            <ac:spMk id="3" creationId="{9EA710B3-6FE9-4BEC-B5F2-9BFBE07F3249}"/>
          </ac:spMkLst>
        </pc:spChg>
        <pc:spChg chg="mod">
          <ac:chgData name="Marcia Moraes" userId="c9c67e8a-58e2-4733-9a1c-5d44fec4775b" providerId="ADAL" clId="{3581709A-DD39-49C7-95E0-D08E3DDA771C}" dt="2021-10-28T16:55:53.146" v="770" actId="20577"/>
          <ac:spMkLst>
            <pc:docMk/>
            <pc:sldMk cId="706310142" sldId="257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55:42.216" v="751" actId="478"/>
          <ac:spMkLst>
            <pc:docMk/>
            <pc:sldMk cId="706310142" sldId="257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9:10:02.836" v="1365" actId="20577"/>
          <ac:spMkLst>
            <pc:docMk/>
            <pc:sldMk cId="706310142" sldId="257"/>
            <ac:spMk id="6" creationId="{B60D51D7-E415-B840-A77B-B31975D4BB6B}"/>
          </ac:spMkLst>
        </pc:spChg>
        <pc:spChg chg="mod">
          <ac:chgData name="Marcia Moraes" userId="c9c67e8a-58e2-4733-9a1c-5d44fec4775b" providerId="ADAL" clId="{3581709A-DD39-49C7-95E0-D08E3DDA771C}" dt="2021-10-28T19:04:52.377" v="1221" actId="1076"/>
          <ac:spMkLst>
            <pc:docMk/>
            <pc:sldMk cId="706310142" sldId="257"/>
            <ac:spMk id="7" creationId="{C70EAA1B-D75D-8846-B7ED-399967756101}"/>
          </ac:spMkLst>
        </pc:spChg>
        <pc:spChg chg="add del mod">
          <ac:chgData name="Marcia Moraes" userId="c9c67e8a-58e2-4733-9a1c-5d44fec4775b" providerId="ADAL" clId="{3581709A-DD39-49C7-95E0-D08E3DDA771C}" dt="2021-10-28T19:08:29.355" v="1224" actId="478"/>
          <ac:spMkLst>
            <pc:docMk/>
            <pc:sldMk cId="706310142" sldId="257"/>
            <ac:spMk id="8" creationId="{275D336B-C762-498C-B3FE-37803C19C1EA}"/>
          </ac:spMkLst>
        </pc:spChg>
        <pc:spChg chg="add mod">
          <ac:chgData name="Marcia Moraes" userId="c9c67e8a-58e2-4733-9a1c-5d44fec4775b" providerId="ADAL" clId="{3581709A-DD39-49C7-95E0-D08E3DDA771C}" dt="2021-10-28T19:11:13.943" v="1375" actId="20577"/>
          <ac:spMkLst>
            <pc:docMk/>
            <pc:sldMk cId="706310142" sldId="257"/>
            <ac:spMk id="14" creationId="{820AECDB-2759-4DA9-BED0-3AE2216596F6}"/>
          </ac:spMkLst>
        </pc:spChg>
        <pc:spChg chg="add mod">
          <ac:chgData name="Marcia Moraes" userId="c9c67e8a-58e2-4733-9a1c-5d44fec4775b" providerId="ADAL" clId="{3581709A-DD39-49C7-95E0-D08E3DDA771C}" dt="2021-10-28T19:09:49.145" v="1341" actId="20577"/>
          <ac:spMkLst>
            <pc:docMk/>
            <pc:sldMk cId="706310142" sldId="257"/>
            <ac:spMk id="15" creationId="{22E6A680-F032-4B55-BB13-AFAD0DC8C1E4}"/>
          </ac:spMkLst>
        </pc:spChg>
        <pc:spChg chg="add del">
          <ac:chgData name="Marcia Moraes" userId="c9c67e8a-58e2-4733-9a1c-5d44fec4775b" providerId="ADAL" clId="{3581709A-DD39-49C7-95E0-D08E3DDA771C}" dt="2021-10-28T19:11:46.737" v="1379" actId="478"/>
          <ac:spMkLst>
            <pc:docMk/>
            <pc:sldMk cId="706310142" sldId="257"/>
            <ac:spMk id="16" creationId="{2782968C-B056-4154-94CD-16D628C5A999}"/>
          </ac:spMkLst>
        </pc:spChg>
        <pc:spChg chg="add mod">
          <ac:chgData name="Marcia Moraes" userId="c9c67e8a-58e2-4733-9a1c-5d44fec4775b" providerId="ADAL" clId="{3581709A-DD39-49C7-95E0-D08E3DDA771C}" dt="2021-10-28T19:13:00.193" v="1401" actId="6549"/>
          <ac:spMkLst>
            <pc:docMk/>
            <pc:sldMk cId="706310142" sldId="257"/>
            <ac:spMk id="17" creationId="{85630BF4-A637-492F-8F36-E5FC925F08D0}"/>
          </ac:spMkLst>
        </pc:spChg>
        <pc:spChg chg="add mod">
          <ac:chgData name="Marcia Moraes" userId="c9c67e8a-58e2-4733-9a1c-5d44fec4775b" providerId="ADAL" clId="{3581709A-DD39-49C7-95E0-D08E3DDA771C}" dt="2021-10-28T19:14:04.869" v="1473" actId="1076"/>
          <ac:spMkLst>
            <pc:docMk/>
            <pc:sldMk cId="706310142" sldId="257"/>
            <ac:spMk id="18" creationId="{A968E691-57B2-42AD-9B86-E357DC0F5890}"/>
          </ac:spMkLst>
        </pc:spChg>
        <pc:spChg chg="mod">
          <ac:chgData name="Marcia Moraes" userId="c9c67e8a-58e2-4733-9a1c-5d44fec4775b" providerId="ADAL" clId="{3581709A-DD39-49C7-95E0-D08E3DDA771C}" dt="2021-10-28T19:14:10.850" v="1474" actId="1076"/>
          <ac:spMkLst>
            <pc:docMk/>
            <pc:sldMk cId="706310142" sldId="257"/>
            <ac:spMk id="19" creationId="{A8AA637C-69B9-2843-B2F8-03B8A41C9F12}"/>
          </ac:spMkLst>
        </pc:spChg>
      </pc:sldChg>
      <pc:sldChg chg="addSp delSp modSp add delAnim modAnim">
        <pc:chgData name="Marcia Moraes" userId="c9c67e8a-58e2-4733-9a1c-5d44fec4775b" providerId="ADAL" clId="{3581709A-DD39-49C7-95E0-D08E3DDA771C}" dt="2021-10-28T19:10:57.300" v="1373" actId="20577"/>
        <pc:sldMkLst>
          <pc:docMk/>
          <pc:sldMk cId="2695379060" sldId="259"/>
        </pc:sldMkLst>
        <pc:spChg chg="add mod">
          <ac:chgData name="Marcia Moraes" userId="c9c67e8a-58e2-4733-9a1c-5d44fec4775b" providerId="ADAL" clId="{3581709A-DD39-49C7-95E0-D08E3DDA771C}" dt="2021-10-28T16:14:15.819" v="372" actId="14100"/>
          <ac:spMkLst>
            <pc:docMk/>
            <pc:sldMk cId="2695379060" sldId="259"/>
            <ac:spMk id="2" creationId="{F97C01CE-51D3-4DFD-9BB7-739F9C97F431}"/>
          </ac:spMkLst>
        </pc:spChg>
        <pc:spChg chg="add mod">
          <ac:chgData name="Marcia Moraes" userId="c9c67e8a-58e2-4733-9a1c-5d44fec4775b" providerId="ADAL" clId="{3581709A-DD39-49C7-95E0-D08E3DDA771C}" dt="2021-10-28T16:17:09.573" v="440" actId="20577"/>
          <ac:spMkLst>
            <pc:docMk/>
            <pc:sldMk cId="2695379060" sldId="259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7:12:54.787" v="994" actId="1076"/>
          <ac:spMkLst>
            <pc:docMk/>
            <pc:sldMk cId="2695379060" sldId="259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7:12:57.146" v="995" actId="1076"/>
          <ac:spMkLst>
            <pc:docMk/>
            <pc:sldMk cId="2695379060" sldId="259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5:52:29.382" v="1" actId="478"/>
          <ac:spMkLst>
            <pc:docMk/>
            <pc:sldMk cId="2695379060" sldId="259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1" creationId="{D4B299E6-0291-0642-908A-CFE7E07C3AB1}"/>
          </ac:spMkLst>
        </pc:spChg>
        <pc:spChg chg="add mod">
          <ac:chgData name="Marcia Moraes" userId="c9c67e8a-58e2-4733-9a1c-5d44fec4775b" providerId="ADAL" clId="{3581709A-DD39-49C7-95E0-D08E3DDA771C}" dt="2021-10-28T16:03:54.779" v="332"/>
          <ac:spMkLst>
            <pc:docMk/>
            <pc:sldMk cId="2695379060" sldId="259"/>
            <ac:spMk id="12" creationId="{E0B85B34-3358-4DF0-806A-799D560EEC22}"/>
          </ac:spMkLst>
        </pc:spChg>
        <pc:spChg chg="add del">
          <ac:chgData name="Marcia Moraes" userId="c9c67e8a-58e2-4733-9a1c-5d44fec4775b" providerId="ADAL" clId="{3581709A-DD39-49C7-95E0-D08E3DDA771C}" dt="2021-10-28T16:00:00.992" v="109"/>
          <ac:spMkLst>
            <pc:docMk/>
            <pc:sldMk cId="2695379060" sldId="259"/>
            <ac:spMk id="14" creationId="{287CA7B4-2742-420C-8744-A3CB8F980DBF}"/>
          </ac:spMkLst>
        </pc:spChg>
        <pc:spChg chg="add del mod">
          <ac:chgData name="Marcia Moraes" userId="c9c67e8a-58e2-4733-9a1c-5d44fec4775b" providerId="ADAL" clId="{3581709A-DD39-49C7-95E0-D08E3DDA771C}" dt="2021-10-28T16:15:30.138" v="377" actId="478"/>
          <ac:spMkLst>
            <pc:docMk/>
            <pc:sldMk cId="2695379060" sldId="259"/>
            <ac:spMk id="15" creationId="{98844462-494B-42E8-93C9-598B42DA6A39}"/>
          </ac:spMkLst>
        </pc:spChg>
        <pc:spChg chg="add mod">
          <ac:chgData name="Marcia Moraes" userId="c9c67e8a-58e2-4733-9a1c-5d44fec4775b" providerId="ADAL" clId="{3581709A-DD39-49C7-95E0-D08E3DDA771C}" dt="2021-10-28T16:17:45.549" v="478" actId="20577"/>
          <ac:spMkLst>
            <pc:docMk/>
            <pc:sldMk cId="2695379060" sldId="259"/>
            <ac:spMk id="16" creationId="{CC8E4C46-4257-467B-893C-EE05F12775DE}"/>
          </ac:spMkLst>
        </pc:spChg>
        <pc:spChg chg="add mod">
          <ac:chgData name="Marcia Moraes" userId="c9c67e8a-58e2-4733-9a1c-5d44fec4775b" providerId="ADAL" clId="{3581709A-DD39-49C7-95E0-D08E3DDA771C}" dt="2021-10-28T16:22:14.356" v="590" actId="20577"/>
          <ac:spMkLst>
            <pc:docMk/>
            <pc:sldMk cId="2695379060" sldId="259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9:10:57.300" v="1373" actId="20577"/>
          <ac:spMkLst>
            <pc:docMk/>
            <pc:sldMk cId="2695379060" sldId="259"/>
            <ac:spMk id="18" creationId="{34B9CD85-4F9B-4C44-AD29-F49080158152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9" creationId="{A8AA637C-69B9-2843-B2F8-03B8A41C9F12}"/>
          </ac:spMkLst>
        </pc:spChg>
        <pc:spChg chg="add mod">
          <ac:chgData name="Marcia Moraes" userId="c9c67e8a-58e2-4733-9a1c-5d44fec4775b" providerId="ADAL" clId="{3581709A-DD39-49C7-95E0-D08E3DDA771C}" dt="2021-10-28T18:05:57.170" v="1004" actId="20577"/>
          <ac:spMkLst>
            <pc:docMk/>
            <pc:sldMk cId="2695379060" sldId="259"/>
            <ac:spMk id="20" creationId="{B8DFF3F6-C337-45DA-861C-AC9A96A0BF2E}"/>
          </ac:spMkLst>
        </pc:spChg>
        <pc:cxnChg chg="del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13" creationId="{EACC1D63-42A1-214F-AD8F-DDEEDD8C9FA3}"/>
          </ac:cxnSpMkLst>
        </pc:cxnChg>
      </pc:sldChg>
      <pc:sldChg chg="addSp delSp modSp add addAnim delAnim modAnim">
        <pc:chgData name="Marcia Moraes" userId="c9c67e8a-58e2-4733-9a1c-5d44fec4775b" providerId="ADAL" clId="{3581709A-DD39-49C7-95E0-D08E3DDA771C}" dt="2021-10-28T16:44:05.285" v="750" actId="14100"/>
        <pc:sldMkLst>
          <pc:docMk/>
          <pc:sldMk cId="2716613287" sldId="260"/>
        </pc:sldMkLst>
        <pc:spChg chg="del">
          <ac:chgData name="Marcia Moraes" userId="c9c67e8a-58e2-4733-9a1c-5d44fec4775b" providerId="ADAL" clId="{3581709A-DD39-49C7-95E0-D08E3DDA771C}" dt="2021-10-28T16:32:41.030" v="618" actId="478"/>
          <ac:spMkLst>
            <pc:docMk/>
            <pc:sldMk cId="2716613287" sldId="260"/>
            <ac:spMk id="2" creationId="{F97C01CE-51D3-4DFD-9BB7-739F9C97F431}"/>
          </ac:spMkLst>
        </pc:spChg>
        <pc:spChg chg="del">
          <ac:chgData name="Marcia Moraes" userId="c9c67e8a-58e2-4733-9a1c-5d44fec4775b" providerId="ADAL" clId="{3581709A-DD39-49C7-95E0-D08E3DDA771C}" dt="2021-10-28T16:32:42.384" v="619" actId="478"/>
          <ac:spMkLst>
            <pc:docMk/>
            <pc:sldMk cId="2716613287" sldId="260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6:39:11.853" v="684" actId="1076"/>
          <ac:spMkLst>
            <pc:docMk/>
            <pc:sldMk cId="2716613287" sldId="260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32:28.400" v="615" actId="478"/>
          <ac:spMkLst>
            <pc:docMk/>
            <pc:sldMk cId="2716613287" sldId="260"/>
            <ac:spMk id="5" creationId="{446693EF-ADF2-6A45-BA55-47A75C061D4C}"/>
          </ac:spMkLst>
        </pc:spChg>
        <pc:spChg chg="del">
          <ac:chgData name="Marcia Moraes" userId="c9c67e8a-58e2-4733-9a1c-5d44fec4775b" providerId="ADAL" clId="{3581709A-DD39-49C7-95E0-D08E3DDA771C}" dt="2021-10-28T16:32:46.818" v="622" actId="478"/>
          <ac:spMkLst>
            <pc:docMk/>
            <pc:sldMk cId="2716613287" sldId="260"/>
            <ac:spMk id="6" creationId="{B60D51D7-E415-B840-A77B-B31975D4BB6B}"/>
          </ac:spMkLst>
        </pc:spChg>
        <pc:spChg chg="add del mod">
          <ac:chgData name="Marcia Moraes" userId="c9c67e8a-58e2-4733-9a1c-5d44fec4775b" providerId="ADAL" clId="{3581709A-DD39-49C7-95E0-D08E3DDA771C}" dt="2021-10-28T16:32:37.397" v="616" actId="478"/>
          <ac:spMkLst>
            <pc:docMk/>
            <pc:sldMk cId="2716613287" sldId="260"/>
            <ac:spMk id="8" creationId="{2538BF0C-1830-4F85-B25E-ECB7A3E74107}"/>
          </ac:spMkLst>
        </pc:spChg>
        <pc:spChg chg="add mod">
          <ac:chgData name="Marcia Moraes" userId="c9c67e8a-58e2-4733-9a1c-5d44fec4775b" providerId="ADAL" clId="{3581709A-DD39-49C7-95E0-D08E3DDA771C}" dt="2021-10-28T16:33:11.194" v="627" actId="1076"/>
          <ac:spMkLst>
            <pc:docMk/>
            <pc:sldMk cId="2716613287" sldId="260"/>
            <ac:spMk id="9" creationId="{78FDD4FC-9816-401D-A7CC-D306B6C016D3}"/>
          </ac:spMkLst>
        </pc:spChg>
        <pc:spChg chg="add mod">
          <ac:chgData name="Marcia Moraes" userId="c9c67e8a-58e2-4733-9a1c-5d44fec4775b" providerId="ADAL" clId="{3581709A-DD39-49C7-95E0-D08E3DDA771C}" dt="2021-10-28T16:41:45.345" v="732" actId="1076"/>
          <ac:spMkLst>
            <pc:docMk/>
            <pc:sldMk cId="2716613287" sldId="260"/>
            <ac:spMk id="10" creationId="{86DFCCC9-5F60-4471-B49F-CA8EFECF5DE4}"/>
          </ac:spMkLst>
        </pc:spChg>
        <pc:spChg chg="add del">
          <ac:chgData name="Marcia Moraes" userId="c9c67e8a-58e2-4733-9a1c-5d44fec4775b" providerId="ADAL" clId="{3581709A-DD39-49C7-95E0-D08E3DDA771C}" dt="2021-10-28T16:40:39.270" v="727" actId="478"/>
          <ac:spMkLst>
            <pc:docMk/>
            <pc:sldMk cId="2716613287" sldId="260"/>
            <ac:spMk id="11" creationId="{11B97FDE-80E6-4539-BD9C-E097B65060C8}"/>
          </ac:spMkLst>
        </pc:spChg>
        <pc:spChg chg="del">
          <ac:chgData name="Marcia Moraes" userId="c9c67e8a-58e2-4733-9a1c-5d44fec4775b" providerId="ADAL" clId="{3581709A-DD39-49C7-95E0-D08E3DDA771C}" dt="2021-10-28T16:32:39.239" v="617" actId="478"/>
          <ac:spMkLst>
            <pc:docMk/>
            <pc:sldMk cId="2716613287" sldId="260"/>
            <ac:spMk id="12" creationId="{E0B85B34-3358-4DF0-806A-799D560EEC22}"/>
          </ac:spMkLst>
        </pc:spChg>
        <pc:spChg chg="add mod">
          <ac:chgData name="Marcia Moraes" userId="c9c67e8a-58e2-4733-9a1c-5d44fec4775b" providerId="ADAL" clId="{3581709A-DD39-49C7-95E0-D08E3DDA771C}" dt="2021-10-28T16:33:46.931" v="630" actId="20577"/>
          <ac:spMkLst>
            <pc:docMk/>
            <pc:sldMk cId="2716613287" sldId="260"/>
            <ac:spMk id="13" creationId="{5DE45209-5299-4909-8268-7548D361CE07}"/>
          </ac:spMkLst>
        </pc:spChg>
        <pc:spChg chg="add del mod">
          <ac:chgData name="Marcia Moraes" userId="c9c67e8a-58e2-4733-9a1c-5d44fec4775b" providerId="ADAL" clId="{3581709A-DD39-49C7-95E0-D08E3DDA771C}" dt="2021-10-28T16:34:34.179" v="639" actId="478"/>
          <ac:spMkLst>
            <pc:docMk/>
            <pc:sldMk cId="2716613287" sldId="260"/>
            <ac:spMk id="14" creationId="{B9FA97E4-9D30-43DF-9219-F538F363AA05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5" creationId="{E496EE7A-5F54-4001-A90D-F87E77A6BFC7}"/>
          </ac:spMkLst>
        </pc:spChg>
        <pc:spChg chg="del">
          <ac:chgData name="Marcia Moraes" userId="c9c67e8a-58e2-4733-9a1c-5d44fec4775b" providerId="ADAL" clId="{3581709A-DD39-49C7-95E0-D08E3DDA771C}" dt="2021-10-28T16:32:43.785" v="620" actId="478"/>
          <ac:spMkLst>
            <pc:docMk/>
            <pc:sldMk cId="2716613287" sldId="260"/>
            <ac:spMk id="16" creationId="{CC8E4C46-4257-467B-893C-EE05F12775DE}"/>
          </ac:spMkLst>
        </pc:spChg>
        <pc:spChg chg="del">
          <ac:chgData name="Marcia Moraes" userId="c9c67e8a-58e2-4733-9a1c-5d44fec4775b" providerId="ADAL" clId="{3581709A-DD39-49C7-95E0-D08E3DDA771C}" dt="2021-10-28T16:32:45.025" v="621" actId="478"/>
          <ac:spMkLst>
            <pc:docMk/>
            <pc:sldMk cId="2716613287" sldId="260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8" creationId="{EA3E712E-E2A7-4000-B24B-49ABA3520C45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19" creationId="{00223173-FD20-45F5-9E4A-88F6215E5B96}"/>
          </ac:spMkLst>
        </pc:spChg>
        <pc:spChg chg="add del mod">
          <ac:chgData name="Marcia Moraes" userId="c9c67e8a-58e2-4733-9a1c-5d44fec4775b" providerId="ADAL" clId="{3581709A-DD39-49C7-95E0-D08E3DDA771C}" dt="2021-10-28T16:34:36.952" v="640" actId="478"/>
          <ac:spMkLst>
            <pc:docMk/>
            <pc:sldMk cId="2716613287" sldId="260"/>
            <ac:spMk id="20" creationId="{7C542DBE-3CD0-4DA7-BAA8-5F3338C000A7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1" creationId="{11CB4C76-67E5-4661-A0E1-B5C84A6D2D30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2" creationId="{78328DCF-A625-45C1-9F32-4E25156658A4}"/>
          </ac:spMkLst>
        </pc:spChg>
        <pc:spChg chg="add del mod">
          <ac:chgData name="Marcia Moraes" userId="c9c67e8a-58e2-4733-9a1c-5d44fec4775b" providerId="ADAL" clId="{3581709A-DD39-49C7-95E0-D08E3DDA771C}" dt="2021-10-28T16:34:38.560" v="641" actId="478"/>
          <ac:spMkLst>
            <pc:docMk/>
            <pc:sldMk cId="2716613287" sldId="260"/>
            <ac:spMk id="23" creationId="{3F9D4107-C246-4471-AE20-741099DDF4E4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4" creationId="{2BEF26C9-69F8-493B-81B1-456D23C054BF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5" creationId="{C858EBFA-BADA-4C40-B686-1C1BB0C567C1}"/>
          </ac:spMkLst>
        </pc:spChg>
        <pc:spChg chg="add del mod">
          <ac:chgData name="Marcia Moraes" userId="c9c67e8a-58e2-4733-9a1c-5d44fec4775b" providerId="ADAL" clId="{3581709A-DD39-49C7-95E0-D08E3DDA771C}" dt="2021-10-28T16:34:39.473" v="642" actId="478"/>
          <ac:spMkLst>
            <pc:docMk/>
            <pc:sldMk cId="2716613287" sldId="260"/>
            <ac:spMk id="26" creationId="{F3F9F42C-13A9-4528-8E44-22544EF0967F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27" creationId="{418A4A84-6417-409D-B338-0CE32146912E}"/>
          </ac:spMkLst>
        </pc:spChg>
        <pc:spChg chg="add mod">
          <ac:chgData name="Marcia Moraes" userId="c9c67e8a-58e2-4733-9a1c-5d44fec4775b" providerId="ADAL" clId="{3581709A-DD39-49C7-95E0-D08E3DDA771C}" dt="2021-10-28T16:44:01.400" v="749" actId="14100"/>
          <ac:spMkLst>
            <pc:docMk/>
            <pc:sldMk cId="2716613287" sldId="260"/>
            <ac:spMk id="28" creationId="{8451F2D5-9F64-4DD0-B115-1175278E5AFE}"/>
          </ac:spMkLst>
        </pc:spChg>
        <pc:spChg chg="add del mod">
          <ac:chgData name="Marcia Moraes" userId="c9c67e8a-58e2-4733-9a1c-5d44fec4775b" providerId="ADAL" clId="{3581709A-DD39-49C7-95E0-D08E3DDA771C}" dt="2021-10-28T16:43:15.904" v="738" actId="20577"/>
          <ac:spMkLst>
            <pc:docMk/>
            <pc:sldMk cId="2716613287" sldId="260"/>
            <ac:spMk id="29" creationId="{091A25E5-5046-4291-8B20-B9DADB017A3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0" creationId="{046A83E9-EF2A-4442-A0A5-0651F829CDFB}"/>
          </ac:spMkLst>
        </pc:spChg>
        <pc:spChg chg="add del mod">
          <ac:chgData name="Marcia Moraes" userId="c9c67e8a-58e2-4733-9a1c-5d44fec4775b" providerId="ADAL" clId="{3581709A-DD39-49C7-95E0-D08E3DDA771C}" dt="2021-10-28T16:34:15.247" v="637" actId="478"/>
          <ac:spMkLst>
            <pc:docMk/>
            <pc:sldMk cId="2716613287" sldId="260"/>
            <ac:spMk id="31" creationId="{B95F1435-356E-4F87-A1A2-F97A58E92294}"/>
          </ac:spMkLst>
        </pc:spChg>
        <pc:spChg chg="add del mod">
          <ac:chgData name="Marcia Moraes" userId="c9c67e8a-58e2-4733-9a1c-5d44fec4775b" providerId="ADAL" clId="{3581709A-DD39-49C7-95E0-D08E3DDA771C}" dt="2021-10-28T16:34:17.279" v="638" actId="478"/>
          <ac:spMkLst>
            <pc:docMk/>
            <pc:sldMk cId="2716613287" sldId="260"/>
            <ac:spMk id="32" creationId="{22D0093A-5863-42D8-86FC-6E6E98E192C5}"/>
          </ac:spMkLst>
        </pc:spChg>
        <pc:spChg chg="add del mod">
          <ac:chgData name="Marcia Moraes" userId="c9c67e8a-58e2-4733-9a1c-5d44fec4775b" providerId="ADAL" clId="{3581709A-DD39-49C7-95E0-D08E3DDA771C}" dt="2021-10-28T16:35:49.748" v="658" actId="478"/>
          <ac:spMkLst>
            <pc:docMk/>
            <pc:sldMk cId="2716613287" sldId="260"/>
            <ac:spMk id="33" creationId="{344950B8-2158-4859-A300-D7D509EE42BD}"/>
          </ac:spMkLst>
        </pc:spChg>
        <pc:spChg chg="add del mod">
          <ac:chgData name="Marcia Moraes" userId="c9c67e8a-58e2-4733-9a1c-5d44fec4775b" providerId="ADAL" clId="{3581709A-DD39-49C7-95E0-D08E3DDA771C}" dt="2021-10-28T16:35:52.624" v="659" actId="478"/>
          <ac:spMkLst>
            <pc:docMk/>
            <pc:sldMk cId="2716613287" sldId="260"/>
            <ac:spMk id="34" creationId="{D855A07C-7D7C-4E56-A62C-9867D52277CD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5" creationId="{E1C7956F-A715-4E72-8F87-C8184273828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6" creationId="{63684BEB-4721-440D-BAAE-04152BE2D08D}"/>
          </ac:spMkLst>
        </pc:spChg>
        <pc:spChg chg="add mod">
          <ac:chgData name="Marcia Moraes" userId="c9c67e8a-58e2-4733-9a1c-5d44fec4775b" providerId="ADAL" clId="{3581709A-DD39-49C7-95E0-D08E3DDA771C}" dt="2021-10-28T16:35:57.455" v="660" actId="1076"/>
          <ac:spMkLst>
            <pc:docMk/>
            <pc:sldMk cId="2716613287" sldId="260"/>
            <ac:spMk id="37" creationId="{BE1BBF4D-5E91-431A-B98E-F7C211895B22}"/>
          </ac:spMkLst>
        </pc:spChg>
        <pc:spChg chg="add mod">
          <ac:chgData name="Marcia Moraes" userId="c9c67e8a-58e2-4733-9a1c-5d44fec4775b" providerId="ADAL" clId="{3581709A-DD39-49C7-95E0-D08E3DDA771C}" dt="2021-10-28T16:43:38.451" v="747" actId="1076"/>
          <ac:spMkLst>
            <pc:docMk/>
            <pc:sldMk cId="2716613287" sldId="260"/>
            <ac:spMk id="38" creationId="{2D4297F6-11A2-4AF8-95FE-A243ECD48154}"/>
          </ac:spMkLst>
        </pc:spChg>
        <pc:spChg chg="add mod">
          <ac:chgData name="Marcia Moraes" userId="c9c67e8a-58e2-4733-9a1c-5d44fec4775b" providerId="ADAL" clId="{3581709A-DD39-49C7-95E0-D08E3DDA771C}" dt="2021-10-28T16:44:05.285" v="750" actId="14100"/>
          <ac:spMkLst>
            <pc:docMk/>
            <pc:sldMk cId="2716613287" sldId="260"/>
            <ac:spMk id="39" creationId="{2D497C2B-8888-4C39-9404-A22BFBEDCE29}"/>
          </ac:spMkLst>
        </pc:spChg>
        <pc:picChg chg="add mod">
          <ac:chgData name="Marcia Moraes" userId="c9c67e8a-58e2-4733-9a1c-5d44fec4775b" providerId="ADAL" clId="{3581709A-DD39-49C7-95E0-D08E3DDA771C}" dt="2021-10-28T16:41:48.288" v="733" actId="1076"/>
          <ac:picMkLst>
            <pc:docMk/>
            <pc:sldMk cId="2716613287" sldId="260"/>
            <ac:picMk id="40" creationId="{63A3E2DE-2E3E-4B48-972F-2AD857B42B5D}"/>
          </ac:picMkLst>
        </pc:picChg>
      </pc:sldChg>
      <pc:sldChg chg="add del">
        <pc:chgData name="Marcia Moraes" userId="c9c67e8a-58e2-4733-9a1c-5d44fec4775b" providerId="ADAL" clId="{3581709A-DD39-49C7-95E0-D08E3DDA771C}" dt="2021-10-28T17:13:07.975" v="998" actId="2696"/>
        <pc:sldMkLst>
          <pc:docMk/>
          <pc:sldMk cId="3005757456" sldId="261"/>
        </pc:sldMkLst>
      </pc:sldChg>
      <pc:sldChg chg="modSp add">
        <pc:chgData name="Marcia Moraes" userId="c9c67e8a-58e2-4733-9a1c-5d44fec4775b" providerId="ADAL" clId="{3581709A-DD39-49C7-95E0-D08E3DDA771C}" dt="2021-10-28T19:21:11.135" v="1620" actId="1076"/>
        <pc:sldMkLst>
          <pc:docMk/>
          <pc:sldMk cId="926474781" sldId="267"/>
        </pc:sldMkLst>
        <pc:spChg chg="mod">
          <ac:chgData name="Marcia Moraes" userId="c9c67e8a-58e2-4733-9a1c-5d44fec4775b" providerId="ADAL" clId="{3581709A-DD39-49C7-95E0-D08E3DDA771C}" dt="2021-10-28T19:21:11.135" v="1620" actId="1076"/>
          <ac:spMkLst>
            <pc:docMk/>
            <pc:sldMk cId="926474781" sldId="267"/>
            <ac:spMk id="7" creationId="{BF16D510-BC74-4FA5-AFD2-193B039115A5}"/>
          </ac:spMkLst>
        </pc:spChg>
      </pc:sldChg>
      <pc:sldChg chg="delSp modSp add delAnim modAnim">
        <pc:chgData name="Marcia Moraes" userId="c9c67e8a-58e2-4733-9a1c-5d44fec4775b" providerId="ADAL" clId="{3581709A-DD39-49C7-95E0-D08E3DDA771C}" dt="2021-10-28T19:29:24.137" v="1796" actId="20577"/>
        <pc:sldMkLst>
          <pc:docMk/>
          <pc:sldMk cId="3962554218" sldId="268"/>
        </pc:sldMkLst>
        <pc:spChg chg="mod">
          <ac:chgData name="Marcia Moraes" userId="c9c67e8a-58e2-4733-9a1c-5d44fec4775b" providerId="ADAL" clId="{3581709A-DD39-49C7-95E0-D08E3DDA771C}" dt="2021-10-28T19:26:24.482" v="1635" actId="20577"/>
          <ac:spMkLst>
            <pc:docMk/>
            <pc:sldMk cId="3962554218" sldId="268"/>
            <ac:spMk id="4" creationId="{F016D7DE-DA0D-D54E-881A-8D82FC15EEDE}"/>
          </ac:spMkLst>
        </pc:spChg>
        <pc:spChg chg="mod">
          <ac:chgData name="Marcia Moraes" userId="c9c67e8a-58e2-4733-9a1c-5d44fec4775b" providerId="ADAL" clId="{3581709A-DD39-49C7-95E0-D08E3DDA771C}" dt="2021-10-28T19:29:07.574" v="1789" actId="5793"/>
          <ac:spMkLst>
            <pc:docMk/>
            <pc:sldMk cId="3962554218" sldId="268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9:26:37.891" v="1636" actId="478"/>
          <ac:spMkLst>
            <pc:docMk/>
            <pc:sldMk cId="3962554218" sldId="268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1" creationId="{D4B299E6-0291-0642-908A-CFE7E07C3AB1}"/>
          </ac:spMkLst>
        </pc:spChg>
        <pc:spChg chg="mod">
          <ac:chgData name="Marcia Moraes" userId="c9c67e8a-58e2-4733-9a1c-5d44fec4775b" providerId="ADAL" clId="{3581709A-DD39-49C7-95E0-D08E3DDA771C}" dt="2021-10-28T19:27:14.504" v="1676" actId="20577"/>
          <ac:spMkLst>
            <pc:docMk/>
            <pc:sldMk cId="3962554218" sldId="268"/>
            <ac:spMk id="14" creationId="{820AECDB-2759-4DA9-BED0-3AE2216596F6}"/>
          </ac:spMkLst>
        </pc:spChg>
        <pc:spChg chg="mod">
          <ac:chgData name="Marcia Moraes" userId="c9c67e8a-58e2-4733-9a1c-5d44fec4775b" providerId="ADAL" clId="{3581709A-DD39-49C7-95E0-D08E3DDA771C}" dt="2021-10-28T19:29:24.137" v="1796" actId="20577"/>
          <ac:spMkLst>
            <pc:docMk/>
            <pc:sldMk cId="3962554218" sldId="268"/>
            <ac:spMk id="15" creationId="{22E6A680-F032-4B55-BB13-AFAD0DC8C1E4}"/>
          </ac:spMkLst>
        </pc:spChg>
        <pc:spChg chg="del">
          <ac:chgData name="Marcia Moraes" userId="c9c67e8a-58e2-4733-9a1c-5d44fec4775b" providerId="ADAL" clId="{3581709A-DD39-49C7-95E0-D08E3DDA771C}" dt="2021-10-28T19:29:13.712" v="1792" actId="478"/>
          <ac:spMkLst>
            <pc:docMk/>
            <pc:sldMk cId="3962554218" sldId="268"/>
            <ac:spMk id="17" creationId="{85630BF4-A637-492F-8F36-E5FC925F08D0}"/>
          </ac:spMkLst>
        </pc:spChg>
        <pc:spChg chg="del">
          <ac:chgData name="Marcia Moraes" userId="c9c67e8a-58e2-4733-9a1c-5d44fec4775b" providerId="ADAL" clId="{3581709A-DD39-49C7-95E0-D08E3DDA771C}" dt="2021-10-28T19:29:16.172" v="1793" actId="478"/>
          <ac:spMkLst>
            <pc:docMk/>
            <pc:sldMk cId="3962554218" sldId="268"/>
            <ac:spMk id="18" creationId="{A968E691-57B2-42AD-9B86-E357DC0F5890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9" creationId="{A8AA637C-69B9-2843-B2F8-03B8A41C9F12}"/>
          </ac:spMkLst>
        </pc:spChg>
        <pc:cxnChg chg="del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13" creationId="{EACC1D63-42A1-214F-AD8F-DDEEDD8C9FA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556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SUNDAY help desk – closed (Halloween!)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345073" y="323724"/>
            <a:ext cx="612502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Talk about the different loops, how comfortable are you with nested loops, what about nested three times? What about accessing 2D+ arrays with them?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44303"/>
            <a:ext cx="4762631" cy="857735"/>
          </a:xfrm>
        </p:spPr>
        <p:txBody>
          <a:bodyPr/>
          <a:lstStyle/>
          <a:p>
            <a:r>
              <a:rPr lang="en-US" dirty="0"/>
              <a:t>Simple recursion is a loop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3" y="2482619"/>
            <a:ext cx="4858325" cy="123008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319499" y="1776683"/>
            <a:ext cx="4858325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our first recursion method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pt-BR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7415193" y="3317005"/>
            <a:ext cx="5896770" cy="117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6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770780" y="3755254"/>
            <a:ext cx="2033890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(n == 1)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0770780" y="4512041"/>
            <a:ext cx="2404504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218445" cy="1077218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factorial (int n){</a:t>
            </a:r>
          </a:p>
          <a:p>
            <a:r>
              <a:rPr lang="en-US" sz="1600" dirty="0">
                <a:latin typeface="Proxima Nova"/>
              </a:rPr>
              <a:t>    if(n == 1) return 1;</a:t>
            </a:r>
          </a:p>
          <a:p>
            <a:r>
              <a:rPr lang="en-US" sz="1600" dirty="0">
                <a:latin typeface="Proxima Nova"/>
              </a:rPr>
              <a:t>    return n * factorial(n-1);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628072" y="4273994"/>
            <a:ext cx="4858325" cy="115320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400168" y="5584655"/>
            <a:ext cx="3659271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</a:t>
            </a:r>
            <a:r>
              <a:rPr lang="en-US" sz="1600" dirty="0" err="1">
                <a:latin typeface="Proxima Nova"/>
              </a:rPr>
              <a:t>factorialLoop</a:t>
            </a:r>
            <a:r>
              <a:rPr lang="en-US" sz="1600" dirty="0">
                <a:latin typeface="Proxima Nova"/>
              </a:rPr>
              <a:t> (int n){</a:t>
            </a:r>
          </a:p>
          <a:p>
            <a:r>
              <a:rPr lang="en-US" sz="1600" dirty="0">
                <a:latin typeface="Proxima Nova"/>
              </a:rPr>
              <a:t>   long fact = 1;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n;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fact *=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;</a:t>
            </a:r>
          </a:p>
          <a:p>
            <a:r>
              <a:rPr lang="en-US" sz="1600" dirty="0">
                <a:latin typeface="Proxima Nova"/>
              </a:rPr>
              <a:t>   return fact;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4" y="1987484"/>
            <a:ext cx="540134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1" y="18488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7" y="184888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5" y="2394813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6" y="239481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0" y="2955881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6" y="296766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2" y="3516949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7" y="3516949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7" y="18370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8" y="2366512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7" y="2955881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5" y="3505164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5" y="2987228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4" y="237599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49" y="2394813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3" y="2299388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8" y="2316276"/>
            <a:ext cx="1410424" cy="490432"/>
          </a:xfrm>
          <a:custGeom>
            <a:avLst/>
            <a:gdLst>
              <a:gd name="connsiteX0" fmla="*/ 0 w 1410424"/>
              <a:gd name="connsiteY0" fmla="*/ 245216 h 490432"/>
              <a:gd name="connsiteX1" fmla="*/ 705212 w 1410424"/>
              <a:gd name="connsiteY1" fmla="*/ 0 h 490432"/>
              <a:gd name="connsiteX2" fmla="*/ 1410424 w 1410424"/>
              <a:gd name="connsiteY2" fmla="*/ 245216 h 490432"/>
              <a:gd name="connsiteX3" fmla="*/ 705212 w 1410424"/>
              <a:gd name="connsiteY3" fmla="*/ 490432 h 490432"/>
              <a:gd name="connsiteX4" fmla="*/ 0 w 1410424"/>
              <a:gd name="connsiteY4" fmla="*/ 245216 h 490432"/>
              <a:gd name="connsiteX5" fmla="*/ 34919 w 1410424"/>
              <a:gd name="connsiteY5" fmla="*/ 245216 h 490432"/>
              <a:gd name="connsiteX6" fmla="*/ 705212 w 1410424"/>
              <a:gd name="connsiteY6" fmla="*/ 455513 h 490432"/>
              <a:gd name="connsiteX7" fmla="*/ 1375505 w 1410424"/>
              <a:gd name="connsiteY7" fmla="*/ 245216 h 490432"/>
              <a:gd name="connsiteX8" fmla="*/ 705212 w 1410424"/>
              <a:gd name="connsiteY8" fmla="*/ 34919 h 490432"/>
              <a:gd name="connsiteX9" fmla="*/ 34919 w 1410424"/>
              <a:gd name="connsiteY9" fmla="*/ 245216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24" h="490432" fill="none" extrusionOk="0">
                <a:moveTo>
                  <a:pt x="0" y="245216"/>
                </a:moveTo>
                <a:cubicBezTo>
                  <a:pt x="-72540" y="98054"/>
                  <a:pt x="375274" y="48692"/>
                  <a:pt x="705212" y="0"/>
                </a:cubicBezTo>
                <a:cubicBezTo>
                  <a:pt x="1107445" y="18988"/>
                  <a:pt x="1411712" y="123125"/>
                  <a:pt x="1410424" y="245216"/>
                </a:cubicBezTo>
                <a:cubicBezTo>
                  <a:pt x="1436163" y="420291"/>
                  <a:pt x="1156225" y="565808"/>
                  <a:pt x="705212" y="490432"/>
                </a:cubicBezTo>
                <a:cubicBezTo>
                  <a:pt x="327376" y="480239"/>
                  <a:pt x="3682" y="363328"/>
                  <a:pt x="0" y="245216"/>
                </a:cubicBezTo>
                <a:close/>
                <a:moveTo>
                  <a:pt x="34919" y="245216"/>
                </a:moveTo>
                <a:cubicBezTo>
                  <a:pt x="20648" y="363704"/>
                  <a:pt x="311937" y="439587"/>
                  <a:pt x="705212" y="455513"/>
                </a:cubicBezTo>
                <a:cubicBezTo>
                  <a:pt x="1045865" y="453416"/>
                  <a:pt x="1363946" y="337798"/>
                  <a:pt x="1375505" y="245216"/>
                </a:cubicBezTo>
                <a:cubicBezTo>
                  <a:pt x="1378397" y="89952"/>
                  <a:pt x="1001038" y="78343"/>
                  <a:pt x="705212" y="34919"/>
                </a:cubicBezTo>
                <a:cubicBezTo>
                  <a:pt x="325766" y="51463"/>
                  <a:pt x="59047" y="147001"/>
                  <a:pt x="34919" y="245216"/>
                </a:cubicBezTo>
                <a:close/>
              </a:path>
              <a:path w="1410424" h="490432" stroke="0" extrusionOk="0">
                <a:moveTo>
                  <a:pt x="0" y="245216"/>
                </a:moveTo>
                <a:cubicBezTo>
                  <a:pt x="-63767" y="70454"/>
                  <a:pt x="242111" y="27632"/>
                  <a:pt x="705212" y="0"/>
                </a:cubicBezTo>
                <a:cubicBezTo>
                  <a:pt x="1099589" y="1031"/>
                  <a:pt x="1401782" y="110062"/>
                  <a:pt x="1410424" y="245216"/>
                </a:cubicBezTo>
                <a:cubicBezTo>
                  <a:pt x="1404588" y="386344"/>
                  <a:pt x="1084659" y="545878"/>
                  <a:pt x="705212" y="490432"/>
                </a:cubicBezTo>
                <a:cubicBezTo>
                  <a:pt x="297157" y="480268"/>
                  <a:pt x="28163" y="394101"/>
                  <a:pt x="0" y="245216"/>
                </a:cubicBezTo>
                <a:close/>
                <a:moveTo>
                  <a:pt x="34919" y="245216"/>
                </a:moveTo>
                <a:cubicBezTo>
                  <a:pt x="120865" y="371556"/>
                  <a:pt x="342970" y="439151"/>
                  <a:pt x="705212" y="455513"/>
                </a:cubicBezTo>
                <a:cubicBezTo>
                  <a:pt x="1041608" y="450337"/>
                  <a:pt x="1352905" y="382638"/>
                  <a:pt x="1375505" y="245216"/>
                </a:cubicBezTo>
                <a:cubicBezTo>
                  <a:pt x="1370100" y="77530"/>
                  <a:pt x="1025099" y="104831"/>
                  <a:pt x="705212" y="34919"/>
                </a:cubicBezTo>
                <a:cubicBezTo>
                  <a:pt x="338617" y="36934"/>
                  <a:pt x="40918" y="130514"/>
                  <a:pt x="34919" y="245216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765544" y="4979611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3" y="5456725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927451"/>
            <a:ext cx="5632876" cy="123008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6" y="1812447"/>
            <a:ext cx="5632876" cy="81381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355369" y="2972300"/>
            <a:ext cx="4165692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String </a:t>
            </a:r>
            <a:r>
              <a:rPr lang="en-US" sz="1600" dirty="0" err="1">
                <a:latin typeface="Proxima Nova"/>
              </a:rPr>
              <a:t>reverseLoop</a:t>
            </a:r>
            <a:r>
              <a:rPr lang="en-US" sz="1600" dirty="0">
                <a:latin typeface="Proxima Nova"/>
              </a:rPr>
              <a:t> (String str){</a:t>
            </a:r>
          </a:p>
          <a:p>
            <a:r>
              <a:rPr lang="en-US" sz="1600" dirty="0">
                <a:latin typeface="Proxima Nova"/>
              </a:rPr>
              <a:t>   String reversed = “”;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</a:t>
            </a:r>
            <a:r>
              <a:rPr lang="en-US" sz="1600" dirty="0" err="1">
                <a:latin typeface="Proxima Nova"/>
              </a:rPr>
              <a:t>str.length</a:t>
            </a:r>
            <a:r>
              <a:rPr lang="en-US" sz="1600" dirty="0">
                <a:latin typeface="Proxima Nova"/>
              </a:rPr>
              <a:t>();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-1;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reversed +=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);</a:t>
            </a:r>
          </a:p>
          <a:p>
            <a:r>
              <a:rPr lang="en-US" sz="1600" dirty="0">
                <a:latin typeface="Proxima Nova"/>
              </a:rPr>
              <a:t>   return reversed;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657599" y="5373214"/>
            <a:ext cx="2304798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250593"/>
            <a:ext cx="4912627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(index) + </a:t>
            </a:r>
            <a:r>
              <a:rPr lang="en-US" sz="1600" dirty="0" err="1">
                <a:latin typeface="Proxima Nova"/>
              </a:rPr>
              <a:t>reverseString</a:t>
            </a:r>
            <a:r>
              <a:rPr lang="en-US" sz="1600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5632876" cy="227043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Tip – you can change the number of parameters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812447"/>
            <a:ext cx="1057388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526430"/>
            <a:ext cx="3522824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</a:t>
            </a:r>
            <a:r>
              <a:rPr lang="en-US" sz="1600">
                <a:latin typeface="Proxima Nova"/>
              </a:rPr>
              <a:t>int sum </a:t>
            </a:r>
            <a:r>
              <a:rPr lang="en-US" sz="1600" dirty="0">
                <a:latin typeface="Proxima Nova"/>
              </a:rPr>
              <a:t>(int [] array){</a:t>
            </a:r>
          </a:p>
          <a:p>
            <a:r>
              <a:rPr lang="en-US" sz="1600" dirty="0">
                <a:latin typeface="Proxima Nova"/>
              </a:rPr>
              <a:t>   int s = 0;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0;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&lt; </a:t>
            </a:r>
            <a:r>
              <a:rPr lang="en-US" sz="1600" dirty="0" err="1">
                <a:latin typeface="Proxima Nova"/>
              </a:rPr>
              <a:t>array.length</a:t>
            </a:r>
            <a:r>
              <a:rPr lang="en-US" sz="1600" dirty="0">
                <a:latin typeface="Proxima Nova"/>
              </a:rPr>
              <a:t>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++)</a:t>
            </a:r>
          </a:p>
          <a:p>
            <a:r>
              <a:rPr lang="en-US" sz="1600" dirty="0">
                <a:latin typeface="Proxima Nova"/>
              </a:rPr>
              <a:t>       s += array[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];</a:t>
            </a:r>
          </a:p>
          <a:p>
            <a:r>
              <a:rPr lang="en-US" sz="1600" dirty="0">
                <a:latin typeface="Proxima Nova"/>
              </a:rPr>
              <a:t>   return s;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2CE-506F-4418-9599-89351243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04" y="378802"/>
            <a:ext cx="12561453" cy="861774"/>
          </a:xfrm>
        </p:spPr>
        <p:txBody>
          <a:bodyPr/>
          <a:lstStyle/>
          <a:p>
            <a:r>
              <a:rPr lang="en-US" sz="4400" dirty="0"/>
              <a:t>Real Example and Sneak Peak Into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776A-2F26-487D-9E01-233B647C7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647" y="1499491"/>
            <a:ext cx="7565239" cy="5405839"/>
          </a:xfrm>
        </p:spPr>
        <p:txBody>
          <a:bodyPr/>
          <a:lstStyle/>
          <a:p>
            <a:r>
              <a:rPr lang="en-US" dirty="0"/>
              <a:t>Assume you have the following data structure</a:t>
            </a:r>
          </a:p>
          <a:p>
            <a:pPr lvl="1"/>
            <a:r>
              <a:rPr lang="en-US" dirty="0"/>
              <a:t>An array of values, but some values can be other arrays!</a:t>
            </a:r>
          </a:p>
          <a:p>
            <a:r>
              <a:rPr lang="en-US" dirty="0"/>
              <a:t>How do you represent all the different values?</a:t>
            </a:r>
          </a:p>
          <a:p>
            <a:r>
              <a:rPr lang="en-US" b="1" dirty="0"/>
              <a:t>Inheritance (and Polymorphism)</a:t>
            </a:r>
          </a:p>
          <a:p>
            <a:pPr lvl="1"/>
            <a:r>
              <a:rPr lang="en-US" dirty="0"/>
              <a:t>All Objects “inherit” from the class Object</a:t>
            </a:r>
          </a:p>
          <a:p>
            <a:pPr lvl="2"/>
            <a:r>
              <a:rPr lang="en-US" dirty="0"/>
              <a:t>Gains properties of Object </a:t>
            </a:r>
          </a:p>
          <a:p>
            <a:pPr lvl="2"/>
            <a:r>
              <a:rPr lang="en-US" dirty="0"/>
              <a:t>Which means you can store all objects as Objects</a:t>
            </a:r>
          </a:p>
          <a:p>
            <a:pPr lvl="2"/>
            <a:r>
              <a:rPr lang="en-US" dirty="0"/>
              <a:t>But you need to ‘cast’ back to do something useful</a:t>
            </a:r>
          </a:p>
          <a:p>
            <a:r>
              <a:rPr lang="en-US" dirty="0"/>
              <a:t>Now – the Real Example</a:t>
            </a:r>
          </a:p>
          <a:p>
            <a:pPr lvl="1"/>
            <a:r>
              <a:rPr lang="en-US" dirty="0"/>
              <a:t>How can I sum all the values across the structure to the right?</a:t>
            </a:r>
          </a:p>
          <a:p>
            <a:pPr lvl="2"/>
            <a:r>
              <a:rPr lang="en-US" dirty="0"/>
              <a:t>Would a loop work?</a:t>
            </a:r>
          </a:p>
          <a:p>
            <a:pPr lvl="3"/>
            <a:r>
              <a:rPr lang="en-US" dirty="0"/>
              <a:t>Why or why not?</a:t>
            </a:r>
          </a:p>
          <a:p>
            <a:r>
              <a:rPr lang="en-US" dirty="0"/>
              <a:t>Solution  - Recursion!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B5F29E-87D8-49A9-8A16-755ADDC94F51}"/>
              </a:ext>
            </a:extLst>
          </p:cNvPr>
          <p:cNvGrpSpPr/>
          <p:nvPr/>
        </p:nvGrpSpPr>
        <p:grpSpPr>
          <a:xfrm>
            <a:off x="8955314" y="1872343"/>
            <a:ext cx="667658" cy="2713060"/>
            <a:chOff x="8781143" y="1872343"/>
            <a:chExt cx="667658" cy="27130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0519C1-018C-4072-949F-550DC97B1EDB}"/>
                </a:ext>
              </a:extLst>
            </p:cNvPr>
            <p:cNvSpPr/>
            <p:nvPr/>
          </p:nvSpPr>
          <p:spPr>
            <a:xfrm>
              <a:off x="8781143" y="18723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C2B6ED-1014-4D01-8693-760A73FC389A}"/>
                </a:ext>
              </a:extLst>
            </p:cNvPr>
            <p:cNvSpPr/>
            <p:nvPr/>
          </p:nvSpPr>
          <p:spPr>
            <a:xfrm>
              <a:off x="8781143" y="23295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8418BD-36A7-40EE-967A-BB0285FA0716}"/>
                </a:ext>
              </a:extLst>
            </p:cNvPr>
            <p:cNvSpPr/>
            <p:nvPr/>
          </p:nvSpPr>
          <p:spPr>
            <a:xfrm>
              <a:off x="8781143" y="2794000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04C8D-5930-4F21-9EB4-5B14BCB7B778}"/>
                </a:ext>
              </a:extLst>
            </p:cNvPr>
            <p:cNvSpPr/>
            <p:nvPr/>
          </p:nvSpPr>
          <p:spPr>
            <a:xfrm>
              <a:off x="8781143" y="3258457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B696-171F-4F22-95B9-010CABD08F55}"/>
                </a:ext>
              </a:extLst>
            </p:cNvPr>
            <p:cNvSpPr/>
            <p:nvPr/>
          </p:nvSpPr>
          <p:spPr>
            <a:xfrm>
              <a:off x="8781143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4DC22-2A71-4B4C-B83E-4528A7AF6ED8}"/>
                </a:ext>
              </a:extLst>
            </p:cNvPr>
            <p:cNvSpPr/>
            <p:nvPr/>
          </p:nvSpPr>
          <p:spPr>
            <a:xfrm>
              <a:off x="8781143" y="412094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A9480-DF01-401E-BA6C-76619C7D2756}"/>
              </a:ext>
            </a:extLst>
          </p:cNvPr>
          <p:cNvGrpSpPr/>
          <p:nvPr/>
        </p:nvGrpSpPr>
        <p:grpSpPr>
          <a:xfrm>
            <a:off x="10704286" y="2710409"/>
            <a:ext cx="2024744" cy="464457"/>
            <a:chOff x="10515600" y="2412866"/>
            <a:chExt cx="2024744" cy="46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E46A59-851B-4A3F-914E-9C4111518B29}"/>
                </a:ext>
              </a:extLst>
            </p:cNvPr>
            <p:cNvSpPr/>
            <p:nvPr/>
          </p:nvSpPr>
          <p:spPr>
            <a:xfrm>
              <a:off x="10515600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3CB20-4FAF-4B0A-8A1E-CC96BE77929B}"/>
                </a:ext>
              </a:extLst>
            </p:cNvPr>
            <p:cNvSpPr/>
            <p:nvPr/>
          </p:nvSpPr>
          <p:spPr>
            <a:xfrm>
              <a:off x="11183258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93178-B24D-4B0E-8E47-C6A8E3473642}"/>
                </a:ext>
              </a:extLst>
            </p:cNvPr>
            <p:cNvSpPr/>
            <p:nvPr/>
          </p:nvSpPr>
          <p:spPr>
            <a:xfrm>
              <a:off x="11872686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FE084-6376-4A0D-A978-FE948449AAE7}"/>
              </a:ext>
            </a:extLst>
          </p:cNvPr>
          <p:cNvGrpSpPr/>
          <p:nvPr/>
        </p:nvGrpSpPr>
        <p:grpSpPr>
          <a:xfrm>
            <a:off x="10384971" y="3970182"/>
            <a:ext cx="1335316" cy="464457"/>
            <a:chOff x="10181771" y="3653971"/>
            <a:chExt cx="1335316" cy="464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FF1CF3-AA79-463A-BA9E-14A042D68D94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0AA0FD-B865-4354-8C79-F8BB97EDB5B9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8C433B0-8E9A-493C-922B-88F6BFAE961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622972" y="2561772"/>
            <a:ext cx="1081314" cy="3808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BBE85EA-D346-4670-AAE8-B78F526D7C4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9622972" y="3886200"/>
            <a:ext cx="761999" cy="3162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89338-A058-4DDF-9885-BEA0E8B3BD88}"/>
              </a:ext>
            </a:extLst>
          </p:cNvPr>
          <p:cNvGrpSpPr/>
          <p:nvPr/>
        </p:nvGrpSpPr>
        <p:grpSpPr>
          <a:xfrm>
            <a:off x="11727543" y="4934909"/>
            <a:ext cx="1335316" cy="464457"/>
            <a:chOff x="10181771" y="3653971"/>
            <a:chExt cx="1335316" cy="4644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AE9D0B-036A-4F28-B891-00F106200D45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3A0E59-C5B7-4A27-AB99-035491ED8EE3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ADD73C-3D20-4150-992A-E9A7049CBE2B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 rot="16200000" flipH="1">
            <a:off x="11190751" y="4630345"/>
            <a:ext cx="732499" cy="34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937-771D-4059-81E2-0BE70620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 Peak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35B00-C6AE-467D-B8BF-31C76D741E56}"/>
              </a:ext>
            </a:extLst>
          </p:cNvPr>
          <p:cNvSpPr txBox="1"/>
          <p:nvPr/>
        </p:nvSpPr>
        <p:spPr>
          <a:xfrm>
            <a:off x="275770" y="1432473"/>
            <a:ext cx="1306285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RecursionExample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overload, for easier initial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past end of array, return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another array!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plus something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           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0C2F-F5DD-43A5-9A93-26861644E962}"/>
              </a:ext>
            </a:extLst>
          </p:cNvPr>
          <p:cNvSpPr txBox="1"/>
          <p:nvPr/>
        </p:nvSpPr>
        <p:spPr>
          <a:xfrm>
            <a:off x="9768114" y="6664674"/>
            <a:ext cx="44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values for the answer…</a:t>
            </a:r>
          </a:p>
        </p:txBody>
      </p:sp>
    </p:spTree>
    <p:extLst>
      <p:ext uri="{BB962C8B-B14F-4D97-AF65-F5344CB8AC3E}">
        <p14:creationId xmlns:p14="http://schemas.microsoft.com/office/powerpoint/2010/main" val="38304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1092</Words>
  <Application>Microsoft Office PowerPoint</Application>
  <PresentationFormat>Custom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  <vt:lpstr>Real Example and Sneak Peak Into Inheritance</vt:lpstr>
      <vt:lpstr>Sneak Peak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14</cp:revision>
  <dcterms:created xsi:type="dcterms:W3CDTF">2020-04-18T04:30:18Z</dcterms:created>
  <dcterms:modified xsi:type="dcterms:W3CDTF">2021-10-29T14:35:37Z</dcterms:modified>
</cp:coreProperties>
</file>