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08" d="100"/>
          <a:sy n="108" d="100"/>
        </p:scale>
        <p:origin x="1128" y="20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GjNp0bBrjmU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Operating Systems and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743793"/>
          </a:xfrm>
        </p:spPr>
        <p:txBody>
          <a:bodyPr/>
          <a:lstStyle/>
          <a:p>
            <a:r>
              <a:rPr lang="en-US" dirty="0"/>
              <a:t>Discussion Question: What operating systems do you use daily?</a:t>
            </a:r>
            <a:br>
              <a:rPr lang="en-US" dirty="0"/>
            </a:br>
            <a:r>
              <a:rPr lang="en-US" dirty="0"/>
              <a:t>* Did you think about your phone, your watch, your car?  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976160-9852-9B4F-8D19-C25B3D9E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pic>
        <p:nvPicPr>
          <p:cNvPr id="6" name="Online Media 5" descr="How Do Operating Systems Work?">
            <a:hlinkClick r:id="" action="ppaction://media"/>
            <a:extLst>
              <a:ext uri="{FF2B5EF4-FFF2-40B4-BE49-F238E27FC236}">
                <a16:creationId xmlns:a16="http://schemas.microsoft.com/office/drawing/2014/main" id="{10BDAF8D-FECC-6149-AF3E-E7A7DAA13EB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33144" y="269591"/>
            <a:ext cx="11351309" cy="638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3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0985D5-6D35-BB41-856A-9BC0F459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D0F32-C84F-E444-848F-B3A9AE626A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7183836" cy="3315972"/>
          </a:xfrm>
        </p:spPr>
        <p:txBody>
          <a:bodyPr/>
          <a:lstStyle/>
          <a:p>
            <a:r>
              <a:rPr lang="en-US" dirty="0"/>
              <a:t>A major purpose of OS</a:t>
            </a:r>
          </a:p>
          <a:p>
            <a:pPr lvl="1"/>
            <a:r>
              <a:rPr lang="en-US" dirty="0"/>
              <a:t>Handle files!</a:t>
            </a:r>
          </a:p>
          <a:p>
            <a:pPr lvl="1"/>
            <a:r>
              <a:rPr lang="en-US" dirty="0"/>
              <a:t>Data is stored in files</a:t>
            </a:r>
          </a:p>
          <a:p>
            <a:pPr lvl="1"/>
            <a:r>
              <a:rPr lang="en-US" dirty="0"/>
              <a:t>Files are applications</a:t>
            </a:r>
          </a:p>
          <a:p>
            <a:pPr lvl="1"/>
            <a:r>
              <a:rPr lang="en-US" dirty="0"/>
              <a:t>Files are data read by applications</a:t>
            </a:r>
          </a:p>
          <a:p>
            <a:pPr lvl="1"/>
            <a:r>
              <a:rPr lang="en-US" dirty="0"/>
              <a:t>File, files, files!</a:t>
            </a:r>
          </a:p>
          <a:p>
            <a:r>
              <a:rPr lang="en-US" dirty="0"/>
              <a:t>Ok, go ahead and SSH into one of the Linux computers</a:t>
            </a:r>
          </a:p>
          <a:p>
            <a:pPr lvl="1"/>
            <a:r>
              <a:rPr lang="en-US" dirty="0"/>
              <a:t>Linux is an operating system!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33050-C53B-D34D-9E58-EBAE4C7915D4}"/>
              </a:ext>
            </a:extLst>
          </p:cNvPr>
          <p:cNvSpPr txBox="1"/>
          <p:nvPr/>
        </p:nvSpPr>
        <p:spPr>
          <a:xfrm rot="20028442">
            <a:off x="6202486" y="5000388"/>
            <a:ext cx="521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b="1" dirty="0" err="1"/>
              <a:t>ename@</a:t>
            </a:r>
            <a:r>
              <a:rPr lang="en-US" dirty="0" err="1"/>
              <a:t>denver.cs.colostate.edu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b="1" dirty="0" err="1"/>
              <a:t>ename@</a:t>
            </a:r>
            <a:r>
              <a:rPr lang="en-US" dirty="0" err="1"/>
              <a:t>boston.cs.colostate.edu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69B3A-8F35-394B-BC09-06EC872A5AE5}"/>
              </a:ext>
            </a:extLst>
          </p:cNvPr>
          <p:cNvSpPr txBox="1"/>
          <p:nvPr/>
        </p:nvSpPr>
        <p:spPr>
          <a:xfrm>
            <a:off x="2698044" y="5926667"/>
            <a:ext cx="287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macOS – open terminal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2399C-9E55-6F42-BA5D-1FD0519AC702}"/>
              </a:ext>
            </a:extLst>
          </p:cNvPr>
          <p:cNvSpPr txBox="1"/>
          <p:nvPr/>
        </p:nvSpPr>
        <p:spPr>
          <a:xfrm>
            <a:off x="767645" y="6752046"/>
            <a:ext cx="4616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 – use your installed program</a:t>
            </a:r>
          </a:p>
        </p:txBody>
      </p:sp>
    </p:spTree>
    <p:extLst>
      <p:ext uri="{BB962C8B-B14F-4D97-AF65-F5344CB8AC3E}">
        <p14:creationId xmlns:p14="http://schemas.microsoft.com/office/powerpoint/2010/main" val="179571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859E-1783-9F4F-9264-74A3D0FD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E20D4-86EE-E441-981F-68F7BA7D5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7488636" cy="3692293"/>
          </a:xfrm>
        </p:spPr>
        <p:txBody>
          <a:bodyPr/>
          <a:lstStyle/>
          <a:p>
            <a:r>
              <a:rPr lang="en-US" dirty="0"/>
              <a:t>Type </a:t>
            </a:r>
            <a:r>
              <a:rPr lang="en-US" b="1" dirty="0" err="1"/>
              <a:t>pwd</a:t>
            </a:r>
            <a:endParaRPr lang="en-US" b="1" dirty="0"/>
          </a:p>
          <a:p>
            <a:pPr lvl="1"/>
            <a:r>
              <a:rPr lang="en-US" dirty="0"/>
              <a:t>This is present working directory. </a:t>
            </a:r>
          </a:p>
          <a:p>
            <a:pPr lvl="1"/>
            <a:r>
              <a:rPr lang="en-US" dirty="0"/>
              <a:t>if done correctly, it should end in your </a:t>
            </a:r>
            <a:r>
              <a:rPr lang="en-US" dirty="0" err="1"/>
              <a:t>ename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your “home” directory, matches your system name! </a:t>
            </a:r>
          </a:p>
          <a:p>
            <a:r>
              <a:rPr lang="en-US" dirty="0"/>
              <a:t>type </a:t>
            </a:r>
            <a:r>
              <a:rPr lang="en-US" b="1" dirty="0"/>
              <a:t>ls</a:t>
            </a:r>
          </a:p>
          <a:p>
            <a:pPr lvl="1"/>
            <a:r>
              <a:rPr lang="en-US" dirty="0"/>
              <a:t>lists the files in your directory</a:t>
            </a:r>
          </a:p>
          <a:p>
            <a:r>
              <a:rPr lang="en-US" dirty="0"/>
              <a:t>type </a:t>
            </a:r>
            <a:r>
              <a:rPr lang="en-US" b="1" dirty="0"/>
              <a:t>ls -l</a:t>
            </a:r>
          </a:p>
          <a:p>
            <a:pPr lvl="1"/>
            <a:r>
              <a:rPr lang="en-US" dirty="0"/>
              <a:t>what is all that??</a:t>
            </a:r>
          </a:p>
          <a:p>
            <a:pPr lvl="1"/>
            <a:r>
              <a:rPr lang="en-US" dirty="0"/>
              <a:t>that looks like a program with an argument passed 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FEDC4-0981-8649-97CF-5D0F4FC03468}"/>
              </a:ext>
            </a:extLst>
          </p:cNvPr>
          <p:cNvSpPr txBox="1"/>
          <p:nvPr/>
        </p:nvSpPr>
        <p:spPr>
          <a:xfrm rot="19995150">
            <a:off x="9652002" y="2129653"/>
            <a:ext cx="3054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TAs will demonstrate</a:t>
            </a:r>
          </a:p>
        </p:txBody>
      </p:sp>
    </p:spTree>
    <p:extLst>
      <p:ext uri="{BB962C8B-B14F-4D97-AF65-F5344CB8AC3E}">
        <p14:creationId xmlns:p14="http://schemas.microsoft.com/office/powerpoint/2010/main" val="369364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1368-15B2-4E4C-AF88-772FB5A4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 –l, the important parts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B7E57-EE80-4540-BED2-B9BF024D8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463722"/>
            <a:ext cx="12561453" cy="6181372"/>
          </a:xfrm>
        </p:spPr>
        <p:txBody>
          <a:bodyPr/>
          <a:lstStyle/>
          <a:p>
            <a:r>
              <a:rPr lang="en-US" b="1" dirty="0"/>
              <a:t>ls -l</a:t>
            </a:r>
          </a:p>
          <a:p>
            <a:pPr lvl="1"/>
            <a:r>
              <a:rPr lang="en-US" dirty="0"/>
              <a:t>this lists the ‘details’ of the file</a:t>
            </a:r>
          </a:p>
          <a:p>
            <a:pPr lvl="1"/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  9 </a:t>
            </a:r>
            <a:r>
              <a:rPr lang="en-US" dirty="0" err="1"/>
              <a:t>lionelle</a:t>
            </a:r>
            <a:r>
              <a:rPr lang="en-US" dirty="0"/>
              <a:t>  staff  288 Oct 10 13:57 Exams</a:t>
            </a:r>
          </a:p>
          <a:p>
            <a:pPr lvl="1"/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</a:t>
            </a:r>
          </a:p>
          <a:p>
            <a:pPr lvl="2"/>
            <a:r>
              <a:rPr lang="en-US" dirty="0"/>
              <a:t>permissions – who can read, write and execute the file</a:t>
            </a:r>
          </a:p>
          <a:p>
            <a:pPr lvl="3"/>
            <a:r>
              <a:rPr lang="en-US" dirty="0"/>
              <a:t>First three – </a:t>
            </a:r>
            <a:r>
              <a:rPr lang="en-US" dirty="0" err="1"/>
              <a:t>rwx</a:t>
            </a:r>
            <a:r>
              <a:rPr lang="en-US" dirty="0"/>
              <a:t> - owner can read, write, execute (r, w, x)</a:t>
            </a:r>
          </a:p>
          <a:p>
            <a:pPr lvl="3"/>
            <a:r>
              <a:rPr lang="en-US" dirty="0"/>
              <a:t>Second three – r-x  - group can read and execute </a:t>
            </a:r>
          </a:p>
          <a:p>
            <a:pPr lvl="3"/>
            <a:r>
              <a:rPr lang="en-US" dirty="0"/>
              <a:t>Third three – r-x – the world can read and execute (if they know where to look..)</a:t>
            </a:r>
          </a:p>
          <a:p>
            <a:pPr lvl="3"/>
            <a:r>
              <a:rPr lang="en-US" dirty="0"/>
              <a:t>We will come back to these in a couple weeks</a:t>
            </a:r>
          </a:p>
          <a:p>
            <a:pPr lvl="2"/>
            <a:r>
              <a:rPr lang="en-US" dirty="0"/>
              <a:t>d means directory</a:t>
            </a:r>
          </a:p>
          <a:p>
            <a:pPr lvl="1"/>
            <a:r>
              <a:rPr lang="en-US" dirty="0" err="1"/>
              <a:t>lionelle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who owns the file</a:t>
            </a:r>
          </a:p>
          <a:p>
            <a:pPr lvl="1"/>
            <a:r>
              <a:rPr lang="en-US" dirty="0"/>
              <a:t>staff</a:t>
            </a:r>
          </a:p>
          <a:p>
            <a:pPr lvl="2"/>
            <a:r>
              <a:rPr lang="en-US" dirty="0"/>
              <a:t>group name</a:t>
            </a:r>
          </a:p>
          <a:p>
            <a:pPr lvl="1"/>
            <a:r>
              <a:rPr lang="en-US" dirty="0"/>
              <a:t>Exams – the name of the actual file (directory in this case)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6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A90F-1127-F241-A2BB-B17F2BED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and cd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A4A38-2A69-F74D-9043-2E3EDC4D1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774833"/>
          </a:xfrm>
        </p:spPr>
        <p:txBody>
          <a:bodyPr/>
          <a:lstStyle/>
          <a:p>
            <a:r>
              <a:rPr lang="en-US" dirty="0"/>
              <a:t>Time to make your own directory</a:t>
            </a:r>
          </a:p>
          <a:p>
            <a:r>
              <a:rPr lang="en-US" b="1" dirty="0" err="1"/>
              <a:t>mkdir</a:t>
            </a:r>
            <a:r>
              <a:rPr lang="en-US" b="1" dirty="0"/>
              <a:t> cs163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replace if you are 164</a:t>
            </a:r>
          </a:p>
          <a:p>
            <a:r>
              <a:rPr lang="en-US" dirty="0" err="1"/>
              <a:t>mkdir</a:t>
            </a:r>
            <a:r>
              <a:rPr lang="en-US" dirty="0"/>
              <a:t> is the name of the program, cs163 is the argument being passed into the program!</a:t>
            </a:r>
          </a:p>
          <a:p>
            <a:pPr lvl="1"/>
            <a:r>
              <a:rPr lang="en-US" dirty="0"/>
              <a:t>what, is that like String[] </a:t>
            </a:r>
            <a:r>
              <a:rPr lang="en-US" dirty="0" err="1"/>
              <a:t>args</a:t>
            </a:r>
            <a:r>
              <a:rPr lang="en-US" dirty="0"/>
              <a:t>?? for your java programs??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will make the cs163 directory for you</a:t>
            </a:r>
          </a:p>
          <a:p>
            <a:pPr lvl="1"/>
            <a:r>
              <a:rPr lang="en-US" b="1" dirty="0"/>
              <a:t>how do you check to see if it is there?</a:t>
            </a:r>
          </a:p>
          <a:p>
            <a:r>
              <a:rPr lang="en-US" dirty="0"/>
              <a:t>Now let’s change your present working directory</a:t>
            </a:r>
          </a:p>
          <a:p>
            <a:r>
              <a:rPr lang="en-US" b="1" dirty="0"/>
              <a:t>cd cs163</a:t>
            </a:r>
            <a:endParaRPr lang="en-US" dirty="0"/>
          </a:p>
          <a:p>
            <a:pPr lvl="1"/>
            <a:r>
              <a:rPr lang="en-US" dirty="0"/>
              <a:t>the cd program causes you to move in the file structure, based on the argument you pass into the program!</a:t>
            </a:r>
          </a:p>
          <a:p>
            <a:pPr lvl="1"/>
            <a:r>
              <a:rPr lang="en-US" b="1" dirty="0"/>
              <a:t>what command do you use to figure out which directory you are in?</a:t>
            </a:r>
          </a:p>
        </p:txBody>
      </p:sp>
    </p:spTree>
    <p:extLst>
      <p:ext uri="{BB962C8B-B14F-4D97-AF65-F5344CB8AC3E}">
        <p14:creationId xmlns:p14="http://schemas.microsoft.com/office/powerpoint/2010/main" val="2541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3305-D1EC-5144-AB63-AA511102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847FF-3EF5-3744-9CAC-F949CC82C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74669"/>
          </a:xfrm>
        </p:spPr>
        <p:txBody>
          <a:bodyPr/>
          <a:lstStyle/>
          <a:p>
            <a:r>
              <a:rPr lang="en-US" dirty="0"/>
              <a:t>Start </a:t>
            </a:r>
            <a:r>
              <a:rPr lang="en-US" b="1" dirty="0"/>
              <a:t>nano</a:t>
            </a:r>
            <a:r>
              <a:rPr lang="en-US" dirty="0"/>
              <a:t> or </a:t>
            </a:r>
            <a:r>
              <a:rPr lang="en-US" b="1" dirty="0" err="1"/>
              <a:t>pico</a:t>
            </a:r>
            <a:endParaRPr lang="en-US" b="1" dirty="0"/>
          </a:p>
          <a:p>
            <a:r>
              <a:rPr lang="en-US" dirty="0"/>
              <a:t>Write a java program that does two things</a:t>
            </a:r>
          </a:p>
          <a:p>
            <a:pPr lvl="1"/>
            <a:r>
              <a:rPr lang="en-US" dirty="0"/>
              <a:t>read a character array, and finds the index of the first instance of “a” in the array </a:t>
            </a:r>
          </a:p>
          <a:p>
            <a:pPr lvl="2"/>
            <a:r>
              <a:rPr lang="en-US" dirty="0"/>
              <a:t>you will need a loop. You can put whatever values you want when you initialize the array</a:t>
            </a:r>
          </a:p>
          <a:p>
            <a:pPr lvl="2"/>
            <a:r>
              <a:rPr lang="en-US" dirty="0"/>
              <a:t>bonus points, make it a method, and pass in the parameter for the character</a:t>
            </a:r>
          </a:p>
          <a:p>
            <a:pPr lvl="1"/>
            <a:r>
              <a:rPr lang="en-US" dirty="0"/>
              <a:t>repeat the same thing with String </a:t>
            </a:r>
            <a:r>
              <a:rPr lang="en-US" dirty="0" err="1"/>
              <a:t>indexOf</a:t>
            </a:r>
            <a:endParaRPr lang="en-US" dirty="0"/>
          </a:p>
          <a:p>
            <a:r>
              <a:rPr lang="en-US" dirty="0"/>
              <a:t>The TA will also work through this problem</a:t>
            </a:r>
          </a:p>
          <a:p>
            <a:pPr lvl="1"/>
            <a:r>
              <a:rPr lang="en-US" dirty="0"/>
              <a:t>They will be required to create the ‘search’ method</a:t>
            </a:r>
          </a:p>
          <a:p>
            <a:pPr lvl="1"/>
            <a:r>
              <a:rPr lang="en-US" dirty="0"/>
              <a:t>They will also talk you through their logic! </a:t>
            </a:r>
          </a:p>
          <a:p>
            <a:r>
              <a:rPr lang="en-US" dirty="0"/>
              <a:t>Save the file and run it!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EA4BD-31FD-BE44-AF90-EF01972C82A9}"/>
              </a:ext>
            </a:extLst>
          </p:cNvPr>
          <p:cNvSpPr txBox="1"/>
          <p:nvPr/>
        </p:nvSpPr>
        <p:spPr>
          <a:xfrm>
            <a:off x="9238413" y="448059"/>
            <a:ext cx="3951112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javac</a:t>
            </a:r>
            <a:r>
              <a:rPr lang="en-US" dirty="0"/>
              <a:t> HelpSession9.java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compiles your class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&gt; java HelpSession9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runs your java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6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E041-51D2-3644-A847-808BD390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 for TAs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11813-5A00-B54A-A702-1C3B7B858B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716367"/>
          </a:xfrm>
        </p:spPr>
        <p:txBody>
          <a:bodyPr/>
          <a:lstStyle/>
          <a:p>
            <a:r>
              <a:rPr lang="en-US" dirty="0"/>
              <a:t>Stuck on any challenge problems?</a:t>
            </a:r>
          </a:p>
          <a:p>
            <a:r>
              <a:rPr lang="en-US" dirty="0"/>
              <a:t>Or even exam questions that you got wrong?</a:t>
            </a:r>
          </a:p>
          <a:p>
            <a:pPr lvl="1"/>
            <a:r>
              <a:rPr lang="en-US" dirty="0"/>
              <a:t>Ask the TAs now!!!</a:t>
            </a:r>
          </a:p>
          <a:p>
            <a:pPr lvl="1"/>
            <a:r>
              <a:rPr lang="en-US" dirty="0"/>
              <a:t>Ask them to show you their logic of how they come to their conclusion!</a:t>
            </a:r>
          </a:p>
        </p:txBody>
      </p:sp>
    </p:spTree>
    <p:extLst>
      <p:ext uri="{BB962C8B-B14F-4D97-AF65-F5344CB8AC3E}">
        <p14:creationId xmlns:p14="http://schemas.microsoft.com/office/powerpoint/2010/main" val="94107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574</Words>
  <Application>Microsoft Macintosh PowerPoint</Application>
  <PresentationFormat>Custom</PresentationFormat>
  <Paragraphs>75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Operating Systems</vt:lpstr>
      <vt:lpstr>File Handling</vt:lpstr>
      <vt:lpstr>Some Commands</vt:lpstr>
      <vt:lpstr>ls –l, the important parts</vt:lpstr>
      <vt:lpstr>mkdir and cd</vt:lpstr>
      <vt:lpstr>Challenge Problem</vt:lpstr>
      <vt:lpstr>More Questions for 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4</cp:revision>
  <dcterms:created xsi:type="dcterms:W3CDTF">2020-10-20T01:32:10Z</dcterms:created>
  <dcterms:modified xsi:type="dcterms:W3CDTF">2020-10-25T19:26:12Z</dcterms:modified>
</cp:coreProperties>
</file>