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72" r:id="rId10"/>
    <p:sldId id="273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740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1CB0012-E2AD-4D5B-8AB0-9F1296A68D82}"/>
    <pc:docChg chg="undo custSel addSld modSld">
      <pc:chgData name="Marcia Moraes" userId="c9c67e8a-58e2-4733-9a1c-5d44fec4775b" providerId="ADAL" clId="{91CB0012-E2AD-4D5B-8AB0-9F1296A68D82}" dt="2021-11-30T18:51:39.274" v="466" actId="14100"/>
      <pc:docMkLst>
        <pc:docMk/>
      </pc:docMkLst>
      <pc:sldChg chg="addSp delSp modSp addAnim delAnim">
        <pc:chgData name="Marcia Moraes" userId="c9c67e8a-58e2-4733-9a1c-5d44fec4775b" providerId="ADAL" clId="{91CB0012-E2AD-4D5B-8AB0-9F1296A68D82}" dt="2021-11-30T16:53:32.254" v="31" actId="313"/>
        <pc:sldMkLst>
          <pc:docMk/>
          <pc:sldMk cId="138825677" sldId="257"/>
        </pc:sldMkLst>
        <pc:spChg chg="add del">
          <ac:chgData name="Marcia Moraes" userId="c9c67e8a-58e2-4733-9a1c-5d44fec4775b" providerId="ADAL" clId="{91CB0012-E2AD-4D5B-8AB0-9F1296A68D82}" dt="2021-11-30T16:53:15.919" v="22" actId="478"/>
          <ac:spMkLst>
            <pc:docMk/>
            <pc:sldMk cId="138825677" sldId="257"/>
            <ac:spMk id="24" creationId="{44472B7B-FEBF-124C-AFB6-66EBD72ADCD8}"/>
          </ac:spMkLst>
        </pc:spChg>
        <pc:spChg chg="mod">
          <ac:chgData name="Marcia Moraes" userId="c9c67e8a-58e2-4733-9a1c-5d44fec4775b" providerId="ADAL" clId="{91CB0012-E2AD-4D5B-8AB0-9F1296A68D82}" dt="2021-11-30T16:53:32.254" v="31" actId="313"/>
          <ac:spMkLst>
            <pc:docMk/>
            <pc:sldMk cId="138825677" sldId="257"/>
            <ac:spMk id="30" creationId="{32ECFFC1-0C21-D44C-B9FC-3FD74DFCFC0A}"/>
          </ac:spMkLst>
        </pc:spChg>
      </pc:sldChg>
      <pc:sldChg chg="addSp delSp modSp add">
        <pc:chgData name="Marcia Moraes" userId="c9c67e8a-58e2-4733-9a1c-5d44fec4775b" providerId="ADAL" clId="{91CB0012-E2AD-4D5B-8AB0-9F1296A68D82}" dt="2021-11-30T18:44:35.795" v="421" actId="1076"/>
        <pc:sldMkLst>
          <pc:docMk/>
          <pc:sldMk cId="2436844951" sldId="263"/>
        </pc:sldMkLst>
        <pc:spChg chg="mod">
          <ac:chgData name="Marcia Moraes" userId="c9c67e8a-58e2-4733-9a1c-5d44fec4775b" providerId="ADAL" clId="{91CB0012-E2AD-4D5B-8AB0-9F1296A68D82}" dt="2021-11-30T18:12:02.863" v="293" actId="20577"/>
          <ac:spMkLst>
            <pc:docMk/>
            <pc:sldMk cId="2436844951" sldId="263"/>
            <ac:spMk id="2" creationId="{0EA0677C-5E9D-BA45-B9ED-0DB234643271}"/>
          </ac:spMkLst>
        </pc:spChg>
        <pc:spChg chg="mod">
          <ac:chgData name="Marcia Moraes" userId="c9c67e8a-58e2-4733-9a1c-5d44fec4775b" providerId="ADAL" clId="{91CB0012-E2AD-4D5B-8AB0-9F1296A68D82}" dt="2021-11-30T18:16:00.223" v="296" actId="20577"/>
          <ac:spMkLst>
            <pc:docMk/>
            <pc:sldMk cId="2436844951" sldId="263"/>
            <ac:spMk id="5" creationId="{0A6AD85F-6D71-420D-9CF4-AFEA9B4374F9}"/>
          </ac:spMkLst>
        </pc:spChg>
        <pc:spChg chg="mod topLvl">
          <ac:chgData name="Marcia Moraes" userId="c9c67e8a-58e2-4733-9a1c-5d44fec4775b" providerId="ADAL" clId="{91CB0012-E2AD-4D5B-8AB0-9F1296A68D82}" dt="2021-11-30T18:09:57.167" v="125" actId="1076"/>
          <ac:spMkLst>
            <pc:docMk/>
            <pc:sldMk cId="2436844951" sldId="263"/>
            <ac:spMk id="21" creationId="{7E2E6D36-BB32-497D-9F5F-231FA657E416}"/>
          </ac:spMkLst>
        </pc:spChg>
        <pc:spChg chg="mod">
          <ac:chgData name="Marcia Moraes" userId="c9c67e8a-58e2-4733-9a1c-5d44fec4775b" providerId="ADAL" clId="{91CB0012-E2AD-4D5B-8AB0-9F1296A68D82}" dt="2021-11-30T18:17:11.085" v="302" actId="20577"/>
          <ac:spMkLst>
            <pc:docMk/>
            <pc:sldMk cId="2436844951" sldId="263"/>
            <ac:spMk id="23" creationId="{95D75E0E-DCBC-4805-92F9-66CC43352DFE}"/>
          </ac:spMkLst>
        </pc:spChg>
        <pc:spChg chg="add mod">
          <ac:chgData name="Marcia Moraes" userId="c9c67e8a-58e2-4733-9a1c-5d44fec4775b" providerId="ADAL" clId="{91CB0012-E2AD-4D5B-8AB0-9F1296A68D82}" dt="2021-11-30T18:41:11.612" v="414" actId="20577"/>
          <ac:spMkLst>
            <pc:docMk/>
            <pc:sldMk cId="2436844951" sldId="263"/>
            <ac:spMk id="26" creationId="{AB8C9E9E-3B3D-4859-9276-20ACC059D474}"/>
          </ac:spMkLst>
        </pc:spChg>
        <pc:grpChg chg="mod topLvl">
          <ac:chgData name="Marcia Moraes" userId="c9c67e8a-58e2-4733-9a1c-5d44fec4775b" providerId="ADAL" clId="{91CB0012-E2AD-4D5B-8AB0-9F1296A68D82}" dt="2021-11-30T18:09:47.693" v="123" actId="14100"/>
          <ac:grpSpMkLst>
            <pc:docMk/>
            <pc:sldMk cId="2436844951" sldId="263"/>
            <ac:grpSpMk id="3" creationId="{AA9849B9-8FBB-4ECF-9A86-877FE9297356}"/>
          </ac:grpSpMkLst>
        </pc:grpChg>
        <pc:grpChg chg="del">
          <ac:chgData name="Marcia Moraes" userId="c9c67e8a-58e2-4733-9a1c-5d44fec4775b" providerId="ADAL" clId="{91CB0012-E2AD-4D5B-8AB0-9F1296A68D82}" dt="2021-11-30T18:08:34.628" v="95" actId="165"/>
          <ac:grpSpMkLst>
            <pc:docMk/>
            <pc:sldMk cId="2436844951" sldId="263"/>
            <ac:grpSpMk id="16" creationId="{4C5FB7FF-BAFB-4D54-9981-06A67064EA38}"/>
          </ac:grpSpMkLst>
        </pc:grpChg>
        <pc:grpChg chg="mod topLvl">
          <ac:chgData name="Marcia Moraes" userId="c9c67e8a-58e2-4733-9a1c-5d44fec4775b" providerId="ADAL" clId="{91CB0012-E2AD-4D5B-8AB0-9F1296A68D82}" dt="2021-11-30T18:09:57.167" v="125" actId="1076"/>
          <ac:grpSpMkLst>
            <pc:docMk/>
            <pc:sldMk cId="2436844951" sldId="263"/>
            <ac:grpSpMk id="17" creationId="{FE06C3B8-9BB0-41C2-A480-4BEEFB612331}"/>
          </ac:grpSpMkLst>
        </pc:grpChg>
        <pc:grpChg chg="add mod">
          <ac:chgData name="Marcia Moraes" userId="c9c67e8a-58e2-4733-9a1c-5d44fec4775b" providerId="ADAL" clId="{91CB0012-E2AD-4D5B-8AB0-9F1296A68D82}" dt="2021-11-30T18:17:07.907" v="298" actId="1076"/>
          <ac:grpSpMkLst>
            <pc:docMk/>
            <pc:sldMk cId="2436844951" sldId="263"/>
            <ac:grpSpMk id="22" creationId="{BC3E255D-6342-41E7-8F19-57BD38A53C80}"/>
          </ac:grpSpMkLst>
        </pc:grpChg>
        <pc:picChg chg="add del mod">
          <ac:chgData name="Marcia Moraes" userId="c9c67e8a-58e2-4733-9a1c-5d44fec4775b" providerId="ADAL" clId="{91CB0012-E2AD-4D5B-8AB0-9F1296A68D82}" dt="2021-11-30T18:44:13.672" v="418"/>
          <ac:picMkLst>
            <pc:docMk/>
            <pc:sldMk cId="2436844951" sldId="263"/>
            <ac:picMk id="8" creationId="{82B58C53-BBFC-4F10-8D9D-36A22D27DFB4}"/>
          </ac:picMkLst>
        </pc:picChg>
        <pc:picChg chg="add mod">
          <ac:chgData name="Marcia Moraes" userId="c9c67e8a-58e2-4733-9a1c-5d44fec4775b" providerId="ADAL" clId="{91CB0012-E2AD-4D5B-8AB0-9F1296A68D82}" dt="2021-11-30T18:44:35.795" v="421" actId="1076"/>
          <ac:picMkLst>
            <pc:docMk/>
            <pc:sldMk cId="2436844951" sldId="263"/>
            <ac:picMk id="9" creationId="{B371F548-53BF-4D50-8EE9-972337FD34F1}"/>
          </ac:picMkLst>
        </pc:picChg>
        <pc:cxnChg chg="mod topLvl">
          <ac:chgData name="Marcia Moraes" userId="c9c67e8a-58e2-4733-9a1c-5d44fec4775b" providerId="ADAL" clId="{91CB0012-E2AD-4D5B-8AB0-9F1296A68D82}" dt="2021-11-30T18:10:01.487" v="126" actId="14100"/>
          <ac:cxnSpMkLst>
            <pc:docMk/>
            <pc:sldMk cId="2436844951" sldId="263"/>
            <ac:cxnSpMk id="6" creationId="{F39C838C-3152-46AC-A09D-119445C51C0B}"/>
          </ac:cxnSpMkLst>
        </pc:cxnChg>
      </pc:sldChg>
      <pc:sldChg chg="modSp add">
        <pc:chgData name="Marcia Moraes" userId="c9c67e8a-58e2-4733-9a1c-5d44fec4775b" providerId="ADAL" clId="{91CB0012-E2AD-4D5B-8AB0-9F1296A68D82}" dt="2021-11-30T16:51:38.896" v="20" actId="6549"/>
        <pc:sldMkLst>
          <pc:docMk/>
          <pc:sldMk cId="926474781" sldId="271"/>
        </pc:sldMkLst>
        <pc:spChg chg="mod">
          <ac:chgData name="Marcia Moraes" userId="c9c67e8a-58e2-4733-9a1c-5d44fec4775b" providerId="ADAL" clId="{91CB0012-E2AD-4D5B-8AB0-9F1296A68D82}" dt="2021-11-30T16:51:38.896" v="20" actId="6549"/>
          <ac:spMkLst>
            <pc:docMk/>
            <pc:sldMk cId="926474781" sldId="271"/>
            <ac:spMk id="5" creationId="{1BBD0DB5-379A-304F-9307-E7B1A89B08F7}"/>
          </ac:spMkLst>
        </pc:spChg>
        <pc:spChg chg="mod">
          <ac:chgData name="Marcia Moraes" userId="c9c67e8a-58e2-4733-9a1c-5d44fec4775b" providerId="ADAL" clId="{91CB0012-E2AD-4D5B-8AB0-9F1296A68D82}" dt="2021-11-30T16:51:33.278" v="19" actId="20577"/>
          <ac:spMkLst>
            <pc:docMk/>
            <pc:sldMk cId="926474781" sldId="271"/>
            <ac:spMk id="7" creationId="{BF16D510-BC74-4FA5-AFD2-193B039115A5}"/>
          </ac:spMkLst>
        </pc:spChg>
      </pc:sldChg>
      <pc:sldChg chg="addSp delSp modSp add">
        <pc:chgData name="Marcia Moraes" userId="c9c67e8a-58e2-4733-9a1c-5d44fec4775b" providerId="ADAL" clId="{91CB0012-E2AD-4D5B-8AB0-9F1296A68D82}" dt="2021-11-30T18:49:02.098" v="435" actId="478"/>
        <pc:sldMkLst>
          <pc:docMk/>
          <pc:sldMk cId="1035711711" sldId="272"/>
        </pc:sldMkLst>
        <pc:spChg chg="mod">
          <ac:chgData name="Marcia Moraes" userId="c9c67e8a-58e2-4733-9a1c-5d44fec4775b" providerId="ADAL" clId="{91CB0012-E2AD-4D5B-8AB0-9F1296A68D82}" dt="2021-11-30T18:48:31.876" v="429" actId="20577"/>
          <ac:spMkLst>
            <pc:docMk/>
            <pc:sldMk cId="1035711711" sldId="272"/>
            <ac:spMk id="2" creationId="{0A758FF7-8D14-DF4E-A32F-9B533CE1BFA8}"/>
          </ac:spMkLst>
        </pc:spChg>
        <pc:spChg chg="del">
          <ac:chgData name="Marcia Moraes" userId="c9c67e8a-58e2-4733-9a1c-5d44fec4775b" providerId="ADAL" clId="{91CB0012-E2AD-4D5B-8AB0-9F1296A68D82}" dt="2021-11-30T18:48:34.735" v="430" actId="478"/>
          <ac:spMkLst>
            <pc:docMk/>
            <pc:sldMk cId="1035711711" sldId="272"/>
            <ac:spMk id="3" creationId="{82C45DBC-350E-4F40-9B01-F13A8BC203D8}"/>
          </ac:spMkLst>
        </pc:spChg>
        <pc:spChg chg="add del mod">
          <ac:chgData name="Marcia Moraes" userId="c9c67e8a-58e2-4733-9a1c-5d44fec4775b" providerId="ADAL" clId="{91CB0012-E2AD-4D5B-8AB0-9F1296A68D82}" dt="2021-11-30T18:49:02.098" v="435" actId="478"/>
          <ac:spMkLst>
            <pc:docMk/>
            <pc:sldMk cId="1035711711" sldId="272"/>
            <ac:spMk id="5" creationId="{996BA529-5BB8-4A60-8813-AA8756C0C84E}"/>
          </ac:spMkLst>
        </pc:spChg>
        <pc:spChg chg="add mod">
          <ac:chgData name="Marcia Moraes" userId="c9c67e8a-58e2-4733-9a1c-5d44fec4775b" providerId="ADAL" clId="{91CB0012-E2AD-4D5B-8AB0-9F1296A68D82}" dt="2021-11-30T18:48:59.350" v="434" actId="1076"/>
          <ac:spMkLst>
            <pc:docMk/>
            <pc:sldMk cId="1035711711" sldId="272"/>
            <ac:spMk id="6" creationId="{8ED0C47D-BC17-44BF-B794-1EBF50A776A9}"/>
          </ac:spMkLst>
        </pc:spChg>
      </pc:sldChg>
      <pc:sldChg chg="addSp delSp modSp add">
        <pc:chgData name="Marcia Moraes" userId="c9c67e8a-58e2-4733-9a1c-5d44fec4775b" providerId="ADAL" clId="{91CB0012-E2AD-4D5B-8AB0-9F1296A68D82}" dt="2021-11-30T18:51:39.274" v="466" actId="14100"/>
        <pc:sldMkLst>
          <pc:docMk/>
          <pc:sldMk cId="3183979242" sldId="273"/>
        </pc:sldMkLst>
        <pc:spChg chg="mod">
          <ac:chgData name="Marcia Moraes" userId="c9c67e8a-58e2-4733-9a1c-5d44fec4775b" providerId="ADAL" clId="{91CB0012-E2AD-4D5B-8AB0-9F1296A68D82}" dt="2021-11-30T18:51:14.760" v="461" actId="1076"/>
          <ac:spMkLst>
            <pc:docMk/>
            <pc:sldMk cId="3183979242" sldId="273"/>
            <ac:spMk id="2" creationId="{0A758FF7-8D14-DF4E-A32F-9B533CE1BFA8}"/>
          </ac:spMkLst>
        </pc:spChg>
        <pc:spChg chg="del">
          <ac:chgData name="Marcia Moraes" userId="c9c67e8a-58e2-4733-9a1c-5d44fec4775b" providerId="ADAL" clId="{91CB0012-E2AD-4D5B-8AB0-9F1296A68D82}" dt="2021-11-30T18:49:24.814" v="447" actId="478"/>
          <ac:spMkLst>
            <pc:docMk/>
            <pc:sldMk cId="3183979242" sldId="273"/>
            <ac:spMk id="3" creationId="{82C45DBC-350E-4F40-9B01-F13A8BC203D8}"/>
          </ac:spMkLst>
        </pc:spChg>
        <pc:spChg chg="add mod">
          <ac:chgData name="Marcia Moraes" userId="c9c67e8a-58e2-4733-9a1c-5d44fec4775b" providerId="ADAL" clId="{91CB0012-E2AD-4D5B-8AB0-9F1296A68D82}" dt="2021-11-30T18:49:24.814" v="447" actId="478"/>
          <ac:spMkLst>
            <pc:docMk/>
            <pc:sldMk cId="3183979242" sldId="273"/>
            <ac:spMk id="5" creationId="{480C80AB-ADBE-4FB8-8F49-DFA7F97C276E}"/>
          </ac:spMkLst>
        </pc:spChg>
        <pc:spChg chg="add mod">
          <ac:chgData name="Marcia Moraes" userId="c9c67e8a-58e2-4733-9a1c-5d44fec4775b" providerId="ADAL" clId="{91CB0012-E2AD-4D5B-8AB0-9F1296A68D82}" dt="2021-11-30T18:51:39.274" v="466" actId="14100"/>
          <ac:spMkLst>
            <pc:docMk/>
            <pc:sldMk cId="3183979242" sldId="273"/>
            <ac:spMk id="6" creationId="{6BEB9876-5868-48AB-95A3-D57AA3409AE2}"/>
          </ac:spMkLst>
        </pc:spChg>
        <pc:spChg chg="add del">
          <ac:chgData name="Marcia Moraes" userId="c9c67e8a-58e2-4733-9a1c-5d44fec4775b" providerId="ADAL" clId="{91CB0012-E2AD-4D5B-8AB0-9F1296A68D82}" dt="2021-11-30T18:51:07.301" v="460"/>
          <ac:spMkLst>
            <pc:docMk/>
            <pc:sldMk cId="3183979242" sldId="273"/>
            <ac:spMk id="7" creationId="{65207D69-EC00-48C6-9A5F-26819E5E94BB}"/>
          </ac:spMkLst>
        </pc:spChg>
        <pc:spChg chg="add mod">
          <ac:chgData name="Marcia Moraes" userId="c9c67e8a-58e2-4733-9a1c-5d44fec4775b" providerId="ADAL" clId="{91CB0012-E2AD-4D5B-8AB0-9F1296A68D82}" dt="2021-11-30T18:51:35.403" v="465" actId="1076"/>
          <ac:spMkLst>
            <pc:docMk/>
            <pc:sldMk cId="3183979242" sldId="273"/>
            <ac:spMk id="8" creationId="{5549D7F9-D735-4E3F-A201-B0B565E079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9985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Advanced Topics: Searching and Sorting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Topics from 200 B.C.E.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3" y="76246"/>
            <a:ext cx="12561453" cy="1015663"/>
          </a:xfrm>
        </p:spPr>
        <p:txBody>
          <a:bodyPr/>
          <a:lstStyle/>
          <a:p>
            <a:r>
              <a:rPr lang="en-US" dirty="0" err="1"/>
              <a:t>ListCountry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C80AB-ADBE-4FB8-8F49-DFA7F97C2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EB9876-5868-48AB-95A3-D57AA340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93" y="955847"/>
            <a:ext cx="6357516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java.util.Collections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&lt;Country&gt;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&lt;Country&gt;()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readCountries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filename)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File(filename))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scnr.hasNextLine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String name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area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countries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Country(name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area))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e.printStackTrace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sortList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check)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//needs to be implemented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549D7F9-D735-4E3F-A201-B0B565E0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875" y="955847"/>
            <a:ext cx="566715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StringBuilder s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(Country c 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s.append(c)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s.append(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s.toString()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ListCountry listCountry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listCountry.readCountries(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"countries.txt"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listCountry.sortList(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.println(listCountry)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listCountry.sortList(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"area"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.println(listCountry)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7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826093"/>
            <a:ext cx="8704610" cy="33118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 sure to attend the </a:t>
            </a:r>
            <a:r>
              <a:rPr lang="en-US" b="1" dirty="0"/>
              <a:t>help sessions and labs</a:t>
            </a:r>
            <a:r>
              <a:rPr lang="en-US" dirty="0"/>
              <a:t>! </a:t>
            </a:r>
          </a:p>
          <a:p>
            <a:r>
              <a:rPr lang="en-US" dirty="0"/>
              <a:t>Remaining Course Schedule</a:t>
            </a:r>
          </a:p>
          <a:p>
            <a:r>
              <a:rPr lang="en-US" dirty="0"/>
              <a:t>Wednesday, Friday – Final course topics</a:t>
            </a:r>
          </a:p>
          <a:p>
            <a:pPr lvl="1"/>
            <a:r>
              <a:rPr lang="en-US" dirty="0"/>
              <a:t>Tuesday and Thursday – last labs (they help with CS 165!)</a:t>
            </a:r>
          </a:p>
          <a:p>
            <a:r>
              <a:rPr lang="en-US" dirty="0"/>
              <a:t>NEXT Week (week before finals)</a:t>
            </a:r>
          </a:p>
          <a:p>
            <a:pPr lvl="1"/>
            <a:r>
              <a:rPr lang="en-US" dirty="0"/>
              <a:t>Monday, Wednesday – Review Lectures</a:t>
            </a:r>
          </a:p>
          <a:p>
            <a:pPr lvl="1"/>
            <a:r>
              <a:rPr lang="en-US" dirty="0"/>
              <a:t>Friday – Early Take Option, Final Exam</a:t>
            </a:r>
          </a:p>
          <a:p>
            <a:pPr lvl="1"/>
            <a:r>
              <a:rPr lang="en-US" dirty="0"/>
              <a:t>Help Desk Closes on the *due date* of the last assignment (not late window)</a:t>
            </a:r>
          </a:p>
          <a:p>
            <a:r>
              <a:rPr lang="en-US" dirty="0"/>
              <a:t>Finals Week</a:t>
            </a:r>
          </a:p>
          <a:p>
            <a:pPr lvl="1"/>
            <a:r>
              <a:rPr lang="en-US" dirty="0"/>
              <a:t>Monday – early take option, and then scheduled exam time</a:t>
            </a:r>
          </a:p>
          <a:p>
            <a:pPr marL="230292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34356" y="1660010"/>
            <a:ext cx="3892958" cy="28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Labs this week </a:t>
            </a:r>
          </a:p>
          <a:p>
            <a:endParaRPr lang="en-US" sz="3022" dirty="0"/>
          </a:p>
          <a:p>
            <a:r>
              <a:rPr lang="en-US" sz="3022" dirty="0"/>
              <a:t>Work on Practical 5</a:t>
            </a:r>
          </a:p>
          <a:p>
            <a:r>
              <a:rPr lang="en-US" dirty="0"/>
              <a:t>You should be 1/2 - 2/3 done</a:t>
            </a:r>
          </a:p>
          <a:p>
            <a:r>
              <a:rPr lang="en-US" dirty="0"/>
              <a:t>COME TO OFFICE HOURS </a:t>
            </a:r>
            <a:br>
              <a:rPr lang="en-US" dirty="0"/>
            </a:br>
            <a:r>
              <a:rPr lang="en-US" dirty="0"/>
              <a:t>(if behind)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is your Practical 5?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692C-71C9-4BC4-AAC6-FCD7E7C27E03}"/>
              </a:ext>
            </a:extLst>
          </p:cNvPr>
          <p:cNvSpPr txBox="1"/>
          <p:nvPr/>
        </p:nvSpPr>
        <p:spPr>
          <a:xfrm>
            <a:off x="1469903" y="559180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1A171-F7B2-214F-9E49-FD72C53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F81F3-62B5-0C4D-AEA3-A1D4C0495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4714" y="1586802"/>
            <a:ext cx="7104814" cy="1716432"/>
          </a:xfrm>
        </p:spPr>
        <p:txBody>
          <a:bodyPr/>
          <a:lstStyle/>
          <a:p>
            <a:r>
              <a:rPr lang="en-US" dirty="0"/>
              <a:t>You have already done it!</a:t>
            </a:r>
          </a:p>
          <a:p>
            <a:r>
              <a:rPr lang="en-US" dirty="0"/>
              <a:t>Searches an array</a:t>
            </a:r>
          </a:p>
          <a:p>
            <a:pPr lvl="1"/>
            <a:r>
              <a:rPr lang="en-US" dirty="0"/>
              <a:t>If item exits – return  location</a:t>
            </a:r>
          </a:p>
          <a:p>
            <a:pPr lvl="1"/>
            <a:r>
              <a:rPr lang="en-US" dirty="0"/>
              <a:t>else return -1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840F63-CF2C-FB4A-B331-79E1CC201A03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568C0C-0E47-764D-BB73-8081E61821D9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466956-0310-BB40-867C-21178C87010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8FE991-1035-0C4A-960E-1FA48B1CE2F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6ADAFF-21B8-4041-844B-68EB9C1DC04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E7A794-8176-C740-8BCA-7A602CE5B84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7EF8411-9AC1-464B-B6B4-37E9B4A6571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B04683-28A8-9042-95EA-7A08207E3AB8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66D8C0-4A5D-4240-82E6-225AB60ED49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10E6EA-55B9-6740-AE17-47FAD994A47B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994108-A743-1042-9B18-581676A548F6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FB5C4D-D6B4-E64D-BFFB-5C0687ACC27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96071F-1D27-D342-A6CA-C74D5B4B0E2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706D8-6299-3240-B887-21AE2EB5C131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sp>
        <p:nvSpPr>
          <p:cNvPr id="20" name="Left Arrow 19">
            <a:extLst>
              <a:ext uri="{FF2B5EF4-FFF2-40B4-BE49-F238E27FC236}">
                <a16:creationId xmlns:a16="http://schemas.microsoft.com/office/drawing/2014/main" id="{7F3BB992-9F16-1244-BEB0-DFB94CF847B9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9DC121D-1262-0C4C-BD39-8585A006F9A3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916AEA-C419-F74C-AA83-17D28ACC14A7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EC64F917-147F-0747-A772-78C5BC3C2FE1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72B7B-FEBF-124C-AFB6-66EBD72ADCD8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6E7C620B-4139-FC41-B8E9-B6B3B5FDE3C8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6C75909-3BBE-8843-B56E-F790FE68E76B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7FA956D0-A97E-A141-892C-16918DC36A8A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E681C-F049-3C4C-BEC4-AD45BB16AB6C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57308A-DB0D-D843-93ED-85D5D0620547}"/>
              </a:ext>
            </a:extLst>
          </p:cNvPr>
          <p:cNvSpPr/>
          <p:nvPr/>
        </p:nvSpPr>
        <p:spPr>
          <a:xfrm>
            <a:off x="5551314" y="3266031"/>
            <a:ext cx="5700886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 array)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</a:t>
            </a:r>
            <a:r>
              <a:rPr lang="en-US" sz="14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(key == array[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ECFFC1-0C21-D44C-B9FC-3FD74DFCFC0A}"/>
              </a:ext>
            </a:extLst>
          </p:cNvPr>
          <p:cNvSpPr/>
          <p:nvPr/>
        </p:nvSpPr>
        <p:spPr>
          <a:xfrm>
            <a:off x="2253511" y="4724176"/>
            <a:ext cx="791211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new 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new 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DF4AD-2AA3-A14B-B93C-F8A4CB5BB06C}"/>
              </a:ext>
            </a:extLst>
          </p:cNvPr>
          <p:cNvSpPr txBox="1"/>
          <p:nvPr/>
        </p:nvSpPr>
        <p:spPr>
          <a:xfrm>
            <a:off x="2732914" y="6239952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there a quicker way?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0819D-271B-E449-8F7C-1C54CA5F280D}"/>
              </a:ext>
            </a:extLst>
          </p:cNvPr>
          <p:cNvSpPr txBox="1"/>
          <p:nvPr/>
        </p:nvSpPr>
        <p:spPr>
          <a:xfrm>
            <a:off x="6209567" y="54359"/>
            <a:ext cx="759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https://www.geeksforgeeks.org/linear-search/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/>
      <p:bldP spid="24" grpId="1"/>
      <p:bldP spid="25" grpId="0" animBg="1"/>
      <p:bldP spid="26" grpId="0" animBg="1"/>
      <p:bldP spid="27" grpId="0" animBg="1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6432"/>
          </a:xfrm>
        </p:spPr>
        <p:txBody>
          <a:bodyPr/>
          <a:lstStyle/>
          <a:p>
            <a:r>
              <a:rPr lang="en-US" dirty="0"/>
              <a:t>if the elements are </a:t>
            </a:r>
            <a:r>
              <a:rPr lang="en-US" b="1" dirty="0"/>
              <a:t>in order / sorted</a:t>
            </a:r>
            <a:endParaRPr lang="en-US" dirty="0"/>
          </a:p>
          <a:p>
            <a:r>
              <a:rPr lang="en-US" dirty="0"/>
              <a:t>why go in order?</a:t>
            </a:r>
          </a:p>
          <a:p>
            <a:pPr lvl="1"/>
            <a:r>
              <a:rPr lang="en-US" dirty="0"/>
              <a:t>start in the middle!</a:t>
            </a:r>
          </a:p>
          <a:p>
            <a:pPr lvl="1"/>
            <a:r>
              <a:rPr lang="en-US" dirty="0"/>
              <a:t>example: looking for 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2337F0-3EB4-CD4A-9117-E699F46F1E2E}"/>
              </a:ext>
            </a:extLst>
          </p:cNvPr>
          <p:cNvGrpSpPr/>
          <p:nvPr/>
        </p:nvGrpSpPr>
        <p:grpSpPr>
          <a:xfrm>
            <a:off x="1595723" y="3605483"/>
            <a:ext cx="639600" cy="3344736"/>
            <a:chOff x="1136771" y="1929083"/>
            <a:chExt cx="639600" cy="33447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57DF1C-B64C-5B47-9091-296E01894EBB}"/>
                </a:ext>
              </a:extLst>
            </p:cNvPr>
            <p:cNvSpPr/>
            <p:nvPr/>
          </p:nvSpPr>
          <p:spPr>
            <a:xfrm>
              <a:off x="1137669" y="4798162"/>
              <a:ext cx="638702" cy="475657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58A8E8-E814-CE4B-9F64-A534CEF1CA8C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5BD33D-E5A3-FC49-AE3A-2158A149740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8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B34141-7C9C-9745-A641-89E1B967F1D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9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37A06E-B8E0-C148-B9BE-B0E4BFFD8E7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C61210-C114-EA46-9EE6-12B4C146DF60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EB4CFC-705F-2445-B7B7-4ADDC5ADE34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0268F4-AF8A-F947-858B-391AE7EE8B39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6</a:t>
                </a:r>
              </a:p>
            </p:txBody>
          </p:sp>
        </p:grpSp>
      </p:grpSp>
      <p:sp>
        <p:nvSpPr>
          <p:cNvPr id="19" name="Left Arrow 18">
            <a:extLst>
              <a:ext uri="{FF2B5EF4-FFF2-40B4-BE49-F238E27FC236}">
                <a16:creationId xmlns:a16="http://schemas.microsoft.com/office/drawing/2014/main" id="{0CFFFB20-9C03-3C4E-8FBB-8541B2132F47}"/>
              </a:ext>
            </a:extLst>
          </p:cNvPr>
          <p:cNvSpPr/>
          <p:nvPr/>
        </p:nvSpPr>
        <p:spPr>
          <a:xfrm>
            <a:off x="2339755" y="4557756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5 &lt; 9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0CCACE1-8470-A045-ACA9-E54CD842D50E}"/>
              </a:ext>
            </a:extLst>
          </p:cNvPr>
          <p:cNvSpPr/>
          <p:nvPr/>
        </p:nvSpPr>
        <p:spPr>
          <a:xfrm>
            <a:off x="2339755" y="5418227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8 &lt; 9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E26436B3-0664-D24D-9C2D-8CC44FA50443}"/>
              </a:ext>
            </a:extLst>
          </p:cNvPr>
          <p:cNvSpPr/>
          <p:nvPr/>
        </p:nvSpPr>
        <p:spPr>
          <a:xfrm>
            <a:off x="2339754" y="5915269"/>
            <a:ext cx="1502175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C221BF84-52C3-284C-A37B-71E6969317AD}"/>
              </a:ext>
            </a:extLst>
          </p:cNvPr>
          <p:cNvSpPr/>
          <p:nvPr/>
        </p:nvSpPr>
        <p:spPr>
          <a:xfrm>
            <a:off x="2351711" y="5915269"/>
            <a:ext cx="1502175" cy="585744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11422-ECE6-8A4C-8F19-CDF8E20CA956}"/>
              </a:ext>
            </a:extLst>
          </p:cNvPr>
          <p:cNvSpPr txBox="1"/>
          <p:nvPr/>
        </p:nvSpPr>
        <p:spPr>
          <a:xfrm>
            <a:off x="916043" y="45837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88E60-0F79-5541-8C29-7FA57DC1A1FC}"/>
              </a:ext>
            </a:extLst>
          </p:cNvPr>
          <p:cNvSpPr txBox="1"/>
          <p:nvPr/>
        </p:nvSpPr>
        <p:spPr>
          <a:xfrm>
            <a:off x="918060" y="552228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82BF7-A14E-0A44-A08A-8BA0C5990CEA}"/>
              </a:ext>
            </a:extLst>
          </p:cNvPr>
          <p:cNvSpPr txBox="1"/>
          <p:nvPr/>
        </p:nvSpPr>
        <p:spPr>
          <a:xfrm>
            <a:off x="916042" y="600808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DAF1E-B13D-BD42-845C-7F08667AC556}"/>
              </a:ext>
            </a:extLst>
          </p:cNvPr>
          <p:cNvSpPr txBox="1"/>
          <p:nvPr/>
        </p:nvSpPr>
        <p:spPr>
          <a:xfrm rot="1198707">
            <a:off x="6877794" y="2373288"/>
            <a:ext cx="400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Very Fast – </a:t>
            </a:r>
            <a:r>
              <a:rPr lang="en-US" sz="2800" u="sng" dirty="0">
                <a:latin typeface="Bradley Hand" pitchFamily="2" charset="77"/>
              </a:rPr>
              <a:t>if</a:t>
            </a:r>
            <a:r>
              <a:rPr lang="en-US" sz="2800" dirty="0">
                <a:latin typeface="Bradley Hand" pitchFamily="2" charset="77"/>
              </a:rPr>
              <a:t> Sorted!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3B04EC-BF57-8F4B-966E-11416B37832C}"/>
              </a:ext>
            </a:extLst>
          </p:cNvPr>
          <p:cNvSpPr txBox="1"/>
          <p:nvPr/>
        </p:nvSpPr>
        <p:spPr>
          <a:xfrm>
            <a:off x="9032246" y="580046"/>
            <a:ext cx="4620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William Mauchly ENIAC Designer</a:t>
            </a:r>
          </a:p>
        </p:txBody>
      </p:sp>
    </p:spTree>
    <p:extLst>
      <p:ext uri="{BB962C8B-B14F-4D97-AF65-F5344CB8AC3E}">
        <p14:creationId xmlns:p14="http://schemas.microsoft.com/office/powerpoint/2010/main" val="4311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22" grpId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099021" cy="1453988"/>
          </a:xfrm>
        </p:spPr>
        <p:txBody>
          <a:bodyPr/>
          <a:lstStyle/>
          <a:p>
            <a:r>
              <a:rPr lang="en-US" dirty="0"/>
              <a:t>Sorts by ”bubbling” up elements</a:t>
            </a:r>
          </a:p>
          <a:p>
            <a:r>
              <a:rPr lang="en-US" dirty="0"/>
              <a:t>if next element is less, swap, and keep doing it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https://www.geeksforgeeks.org/bubble-sort/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024C9-4C3F-234F-8720-E0B428EA0529}"/>
              </a:ext>
            </a:extLst>
          </p:cNvPr>
          <p:cNvSpPr txBox="1"/>
          <p:nvPr/>
        </p:nvSpPr>
        <p:spPr>
          <a:xfrm>
            <a:off x="2796210" y="32306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3C600-3028-444D-9948-1F70E0DB1364}"/>
              </a:ext>
            </a:extLst>
          </p:cNvPr>
          <p:cNvSpPr txBox="1"/>
          <p:nvPr/>
        </p:nvSpPr>
        <p:spPr>
          <a:xfrm>
            <a:off x="2796210" y="363078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75F9-B11A-ED40-8325-A43E13AC408C}"/>
              </a:ext>
            </a:extLst>
          </p:cNvPr>
          <p:cNvSpPr txBox="1"/>
          <p:nvPr/>
        </p:nvSpPr>
        <p:spPr>
          <a:xfrm>
            <a:off x="2796210" y="399807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2ACFA-E45F-8346-BEA4-579CD8134F98}"/>
              </a:ext>
            </a:extLst>
          </p:cNvPr>
          <p:cNvSpPr txBox="1"/>
          <p:nvPr/>
        </p:nvSpPr>
        <p:spPr>
          <a:xfrm>
            <a:off x="1364974" y="323067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DA40A-8AFC-FB43-A259-CB95EAB45E26}"/>
              </a:ext>
            </a:extLst>
          </p:cNvPr>
          <p:cNvSpPr txBox="1"/>
          <p:nvPr/>
        </p:nvSpPr>
        <p:spPr>
          <a:xfrm>
            <a:off x="1364973" y="517180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5C62E-3A0A-8041-8B92-673DA93BAC7E}"/>
              </a:ext>
            </a:extLst>
          </p:cNvPr>
          <p:cNvSpPr txBox="1"/>
          <p:nvPr/>
        </p:nvSpPr>
        <p:spPr>
          <a:xfrm>
            <a:off x="2796210" y="519549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E4583-041D-3F43-8244-C3C720898453}"/>
              </a:ext>
            </a:extLst>
          </p:cNvPr>
          <p:cNvSpPr txBox="1"/>
          <p:nvPr/>
        </p:nvSpPr>
        <p:spPr>
          <a:xfrm>
            <a:off x="2796210" y="559560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3, 5, 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DEDF9-B79D-FE42-A477-B1DEB613CBD7}"/>
              </a:ext>
            </a:extLst>
          </p:cNvPr>
          <p:cNvSpPr txBox="1"/>
          <p:nvPr/>
        </p:nvSpPr>
        <p:spPr>
          <a:xfrm>
            <a:off x="2796210" y="4341675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C57AB-2CDF-0F43-9E22-0DD3D23FF03E}"/>
              </a:ext>
            </a:extLst>
          </p:cNvPr>
          <p:cNvSpPr txBox="1"/>
          <p:nvPr/>
        </p:nvSpPr>
        <p:spPr>
          <a:xfrm>
            <a:off x="2796210" y="464650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17795-E35F-024A-B4DE-D3FDEB197832}"/>
              </a:ext>
            </a:extLst>
          </p:cNvPr>
          <p:cNvSpPr txBox="1"/>
          <p:nvPr/>
        </p:nvSpPr>
        <p:spPr>
          <a:xfrm>
            <a:off x="1000686" y="6712821"/>
            <a:ext cx="3591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never use Bubble Sort</a:t>
            </a:r>
          </a:p>
        </p:txBody>
      </p:sp>
    </p:spTree>
    <p:extLst>
      <p:ext uri="{BB962C8B-B14F-4D97-AF65-F5344CB8AC3E}">
        <p14:creationId xmlns:p14="http://schemas.microsoft.com/office/powerpoint/2010/main" val="4278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DE-9E05-8342-993B-72CB3CA5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3BA4-3905-FF48-A117-F0A9C9C6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6432"/>
          </a:xfrm>
        </p:spPr>
        <p:txBody>
          <a:bodyPr/>
          <a:lstStyle/>
          <a:p>
            <a:r>
              <a:rPr lang="en-US" dirty="0"/>
              <a:t>Searches array for </a:t>
            </a:r>
            <a:r>
              <a:rPr lang="en-US" b="1" dirty="0"/>
              <a:t>lowest</a:t>
            </a:r>
            <a:r>
              <a:rPr lang="en-US" dirty="0"/>
              <a:t> value</a:t>
            </a:r>
          </a:p>
          <a:p>
            <a:r>
              <a:rPr lang="en-US" dirty="0"/>
              <a:t>Moves that to the start index</a:t>
            </a:r>
          </a:p>
          <a:p>
            <a:pPr lvl="1"/>
            <a:r>
              <a:rPr lang="en-US" dirty="0"/>
              <a:t>repeats</a:t>
            </a:r>
          </a:p>
          <a:p>
            <a:pPr lvl="1"/>
            <a:r>
              <a:rPr lang="en-US" dirty="0"/>
              <a:t>incrementing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9CFCB-DCF7-1141-BCC6-4A86F5350230}"/>
              </a:ext>
            </a:extLst>
          </p:cNvPr>
          <p:cNvSpPr txBox="1"/>
          <p:nvPr/>
        </p:nvSpPr>
        <p:spPr>
          <a:xfrm>
            <a:off x="6181920" y="135098"/>
            <a:ext cx="763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https://www.geeksforgeeks.org/selection-sort/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27B5F-7B6F-E542-8EF6-C996FC534222}"/>
              </a:ext>
            </a:extLst>
          </p:cNvPr>
          <p:cNvSpPr txBox="1"/>
          <p:nvPr/>
        </p:nvSpPr>
        <p:spPr>
          <a:xfrm>
            <a:off x="2517914" y="360602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362A-A847-B742-A4AD-466298CD73F3}"/>
              </a:ext>
            </a:extLst>
          </p:cNvPr>
          <p:cNvSpPr txBox="1"/>
          <p:nvPr/>
        </p:nvSpPr>
        <p:spPr>
          <a:xfrm>
            <a:off x="2517914" y="400613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DDD6F-37C4-7247-B4AD-C15D7D8CB6F6}"/>
              </a:ext>
            </a:extLst>
          </p:cNvPr>
          <p:cNvSpPr txBox="1"/>
          <p:nvPr/>
        </p:nvSpPr>
        <p:spPr>
          <a:xfrm>
            <a:off x="2517914" y="450239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checks 2-8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5E505-5FA3-EE42-BC8B-82DCD75BF201}"/>
              </a:ext>
            </a:extLst>
          </p:cNvPr>
          <p:cNvSpPr txBox="1"/>
          <p:nvPr/>
        </p:nvSpPr>
        <p:spPr>
          <a:xfrm>
            <a:off x="2517914" y="52129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5, 1, 9,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49BF2-6014-B944-A243-0A9F43B78D7E}"/>
              </a:ext>
            </a:extLst>
          </p:cNvPr>
          <p:cNvSpPr txBox="1"/>
          <p:nvPr/>
        </p:nvSpPr>
        <p:spPr>
          <a:xfrm>
            <a:off x="1245704" y="48576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A7EE3-B1D1-E344-8E90-6A3EBD257D62}"/>
              </a:ext>
            </a:extLst>
          </p:cNvPr>
          <p:cNvSpPr txBox="1"/>
          <p:nvPr/>
        </p:nvSpPr>
        <p:spPr>
          <a:xfrm>
            <a:off x="2531166" y="557437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47AF9-AF2E-C444-A6EB-8A6D2993CC68}"/>
              </a:ext>
            </a:extLst>
          </p:cNvPr>
          <p:cNvSpPr txBox="1"/>
          <p:nvPr/>
        </p:nvSpPr>
        <p:spPr>
          <a:xfrm>
            <a:off x="2517914" y="594806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5586A-0A26-C047-BF86-1F2F717762D3}"/>
              </a:ext>
            </a:extLst>
          </p:cNvPr>
          <p:cNvSpPr txBox="1"/>
          <p:nvPr/>
        </p:nvSpPr>
        <p:spPr>
          <a:xfrm>
            <a:off x="2517914" y="633956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BC28A-6898-0143-B06E-60B71925B29D}"/>
              </a:ext>
            </a:extLst>
          </p:cNvPr>
          <p:cNvSpPr txBox="1"/>
          <p:nvPr/>
        </p:nvSpPr>
        <p:spPr>
          <a:xfrm>
            <a:off x="2517914" y="670464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8, 9]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7B16-4953-BD4D-A2E6-997D152363FD}"/>
              </a:ext>
            </a:extLst>
          </p:cNvPr>
          <p:cNvSpPr txBox="1"/>
          <p:nvPr/>
        </p:nvSpPr>
        <p:spPr>
          <a:xfrm>
            <a:off x="9735251" y="578180"/>
            <a:ext cx="3927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Shout out to Elliott </a:t>
            </a:r>
            <a:r>
              <a:rPr lang="en-US" sz="1400" dirty="0" err="1"/>
              <a:t>Organick</a:t>
            </a:r>
            <a:r>
              <a:rPr lang="en-US" sz="1400" dirty="0"/>
              <a:t> – Jump Down Sort</a:t>
            </a:r>
          </a:p>
        </p:txBody>
      </p:sp>
    </p:spTree>
    <p:extLst>
      <p:ext uri="{BB962C8B-B14F-4D97-AF65-F5344CB8AC3E}">
        <p14:creationId xmlns:p14="http://schemas.microsoft.com/office/powerpoint/2010/main" val="34020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Big-O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5DBC-350E-4F40-9B01-F13A8BC20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5873"/>
          </a:xfrm>
        </p:spPr>
        <p:txBody>
          <a:bodyPr/>
          <a:lstStyle/>
          <a:p>
            <a:r>
              <a:rPr lang="en-US" dirty="0"/>
              <a:t>Both selection and bubble sort</a:t>
            </a:r>
          </a:p>
          <a:p>
            <a:pPr lvl="1"/>
            <a:r>
              <a:rPr lang="en-US" dirty="0"/>
              <a:t>10 elements, it can look at all 10 ten times!</a:t>
            </a:r>
          </a:p>
          <a:p>
            <a:pPr lvl="1"/>
            <a:r>
              <a:rPr lang="en-US" dirty="0"/>
              <a:t>N elements N times  </a:t>
            </a:r>
          </a:p>
          <a:p>
            <a:pPr lvl="2"/>
            <a:r>
              <a:rPr lang="en-US" dirty="0"/>
              <a:t>We call this -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Linear Search</a:t>
            </a:r>
          </a:p>
          <a:p>
            <a:pPr lvl="1"/>
            <a:r>
              <a:rPr lang="en-US" dirty="0"/>
              <a:t>we  only look at </a:t>
            </a:r>
            <a:r>
              <a:rPr lang="en-US" u="sng" dirty="0"/>
              <a:t>each</a:t>
            </a:r>
            <a:r>
              <a:rPr lang="en-US" dirty="0"/>
              <a:t> element once</a:t>
            </a:r>
          </a:p>
          <a:p>
            <a:pPr lvl="2"/>
            <a:r>
              <a:rPr lang="en-US" dirty="0"/>
              <a:t>we call this O(n)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we only look at reducing halves of elements</a:t>
            </a:r>
          </a:p>
          <a:p>
            <a:pPr lvl="2"/>
            <a:r>
              <a:rPr lang="en-US" dirty="0"/>
              <a:t>we call this O(log n)</a:t>
            </a:r>
          </a:p>
          <a:p>
            <a:r>
              <a:rPr lang="en-US" dirty="0"/>
              <a:t>You will learn this more later in 165, 220 and 270</a:t>
            </a:r>
          </a:p>
          <a:p>
            <a:pPr lvl="1"/>
            <a:r>
              <a:rPr lang="en-US" dirty="0"/>
              <a:t>Why? Knowing the most efficient algorithm for different situations matter</a:t>
            </a:r>
          </a:p>
          <a:p>
            <a:pPr lvl="1"/>
            <a:r>
              <a:rPr lang="en-US" dirty="0"/>
              <a:t>CS 320 really dives into how to speed up programs by knowing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595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using sort from 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220" y="1500415"/>
            <a:ext cx="11567468" cy="1300099"/>
          </a:xfrm>
        </p:spPr>
        <p:txBody>
          <a:bodyPr/>
          <a:lstStyle/>
          <a:p>
            <a:r>
              <a:rPr lang="en-US" dirty="0"/>
              <a:t>Implement a list of Countries that can be ordered either by their area or name. If the class attribute </a:t>
            </a:r>
            <a:r>
              <a:rPr lang="en-US" dirty="0" err="1"/>
              <a:t>compareData</a:t>
            </a:r>
            <a:r>
              <a:rPr lang="en-US" dirty="0"/>
              <a:t> is true, the comparison will be occur by name. If it is false the comparison will be by area.</a:t>
            </a:r>
          </a:p>
          <a:p>
            <a:r>
              <a:rPr lang="en-US" dirty="0"/>
              <a:t>Need to implement interface Comparable and the method </a:t>
            </a:r>
            <a:r>
              <a:rPr lang="en-US" dirty="0" err="1"/>
              <a:t>compareTo</a:t>
            </a:r>
            <a:r>
              <a:rPr lang="en-US" dirty="0"/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9849B9-8FBB-4ECF-9A86-877FE9297356}"/>
              </a:ext>
            </a:extLst>
          </p:cNvPr>
          <p:cNvGrpSpPr/>
          <p:nvPr/>
        </p:nvGrpSpPr>
        <p:grpSpPr>
          <a:xfrm>
            <a:off x="238220" y="3720429"/>
            <a:ext cx="4167205" cy="1405012"/>
            <a:chOff x="716685" y="3720429"/>
            <a:chExt cx="4255220" cy="14050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8F786-1812-422E-B987-C775EB766395}"/>
                </a:ext>
              </a:extLst>
            </p:cNvPr>
            <p:cNvSpPr txBox="1"/>
            <p:nvPr/>
          </p:nvSpPr>
          <p:spPr>
            <a:xfrm>
              <a:off x="911722" y="3826916"/>
              <a:ext cx="3687228" cy="329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&lt;&lt;interface&gt;&gt; Comparable&lt;T&gt;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15437E-50F2-4BB0-A7FD-E143BD858646}"/>
                </a:ext>
              </a:extLst>
            </p:cNvPr>
            <p:cNvSpPr/>
            <p:nvPr/>
          </p:nvSpPr>
          <p:spPr>
            <a:xfrm>
              <a:off x="716687" y="3720429"/>
              <a:ext cx="4201469" cy="1405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E183C0-FCF0-4AA0-A098-4AC367E67DD3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4271253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9E1B7-5B2E-48DB-8698-BB14D000CC3A}"/>
                </a:ext>
              </a:extLst>
            </p:cNvPr>
            <p:cNvSpPr txBox="1"/>
            <p:nvPr/>
          </p:nvSpPr>
          <p:spPr>
            <a:xfrm>
              <a:off x="877933" y="4417554"/>
              <a:ext cx="40939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r>
                <a:rPr lang="en-US" dirty="0" err="1"/>
                <a:t>compareTo</a:t>
              </a:r>
              <a:r>
                <a:rPr lang="en-US" dirty="0"/>
                <a:t>(O : T): int</a:t>
              </a:r>
            </a:p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06C3B8-9BB0-41C2-A480-4BEEFB612331}"/>
              </a:ext>
            </a:extLst>
          </p:cNvPr>
          <p:cNvGrpSpPr/>
          <p:nvPr/>
        </p:nvGrpSpPr>
        <p:grpSpPr>
          <a:xfrm>
            <a:off x="5089450" y="3051553"/>
            <a:ext cx="4201471" cy="3677724"/>
            <a:chOff x="9248714" y="4049072"/>
            <a:chExt cx="4201471" cy="31896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9229F-6343-479F-B2AC-EEECECABCD59}"/>
                </a:ext>
              </a:extLst>
            </p:cNvPr>
            <p:cNvSpPr txBox="1"/>
            <p:nvPr/>
          </p:nvSpPr>
          <p:spPr>
            <a:xfrm>
              <a:off x="10668739" y="4183386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Country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269A84-14CA-4DEE-8CCC-A22B0F8F3B93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C0586-16F5-4E74-97CB-A717EED823E0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E6D36-BB32-497D-9F5F-231FA657E416}"/>
              </a:ext>
            </a:extLst>
          </p:cNvPr>
          <p:cNvSpPr txBox="1"/>
          <p:nvPr/>
        </p:nvSpPr>
        <p:spPr>
          <a:xfrm>
            <a:off x="5196949" y="3844793"/>
            <a:ext cx="40939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-name: String</a:t>
            </a:r>
          </a:p>
          <a:p>
            <a:r>
              <a:rPr lang="en-US" dirty="0"/>
              <a:t>-area: double</a:t>
            </a:r>
          </a:p>
          <a:p>
            <a:r>
              <a:rPr lang="en-US" u="sng" dirty="0"/>
              <a:t>+</a:t>
            </a:r>
            <a:r>
              <a:rPr lang="en-US" u="sng" dirty="0" err="1"/>
              <a:t>compareData</a:t>
            </a:r>
            <a:r>
              <a:rPr lang="en-US" dirty="0"/>
              <a:t>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+Country(</a:t>
            </a:r>
            <a:r>
              <a:rPr lang="en-US" dirty="0" err="1"/>
              <a:t>name:String</a:t>
            </a:r>
            <a:r>
              <a:rPr lang="en-US" dirty="0"/>
              <a:t>, </a:t>
            </a:r>
            <a:r>
              <a:rPr lang="en-US" dirty="0" err="1"/>
              <a:t>area:double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getName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getArea</a:t>
            </a:r>
            <a:r>
              <a:rPr lang="en-US" dirty="0"/>
              <a:t>():double</a:t>
            </a:r>
          </a:p>
          <a:p>
            <a:r>
              <a:rPr lang="en-US" dirty="0"/>
              <a:t>+</a:t>
            </a:r>
            <a:r>
              <a:rPr lang="en-US" dirty="0" err="1"/>
              <a:t>compareTo</a:t>
            </a:r>
            <a:r>
              <a:rPr lang="en-US" dirty="0"/>
              <a:t>(other: Country): int</a:t>
            </a:r>
          </a:p>
          <a:p>
            <a:r>
              <a:rPr lang="en-US" dirty="0"/>
              <a:t>+equals(obj: Object): </a:t>
            </a:r>
            <a:r>
              <a:rPr lang="en-US" dirty="0" err="1"/>
              <a:t>boolean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9C838C-3152-46AC-A09D-119445C51C0B}"/>
              </a:ext>
            </a:extLst>
          </p:cNvPr>
          <p:cNvCxnSpPr>
            <a:cxnSpLocks/>
          </p:cNvCxnSpPr>
          <p:nvPr/>
        </p:nvCxnSpPr>
        <p:spPr>
          <a:xfrm flipH="1">
            <a:off x="4352788" y="4124953"/>
            <a:ext cx="736664" cy="13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3E255D-6342-41E7-8F19-57BD38A53C80}"/>
              </a:ext>
            </a:extLst>
          </p:cNvPr>
          <p:cNvGrpSpPr/>
          <p:nvPr/>
        </p:nvGrpSpPr>
        <p:grpSpPr>
          <a:xfrm>
            <a:off x="9443321" y="3051553"/>
            <a:ext cx="4201471" cy="3677724"/>
            <a:chOff x="9248714" y="4049072"/>
            <a:chExt cx="4201471" cy="31896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75E0E-DCBC-4805-92F9-66CC43352DFE}"/>
                </a:ext>
              </a:extLst>
            </p:cNvPr>
            <p:cNvSpPr txBox="1"/>
            <p:nvPr/>
          </p:nvSpPr>
          <p:spPr>
            <a:xfrm>
              <a:off x="10668739" y="4183386"/>
              <a:ext cx="1481496" cy="34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ListCountry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41330-32E8-414B-B5D0-1A3857DEA959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94C60-1897-493D-BFF4-EEDCAC585D3E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B8C9E9E-3B3D-4859-9276-20ACC059D474}"/>
              </a:ext>
            </a:extLst>
          </p:cNvPr>
          <p:cNvSpPr txBox="1"/>
          <p:nvPr/>
        </p:nvSpPr>
        <p:spPr>
          <a:xfrm>
            <a:off x="9497070" y="3880658"/>
            <a:ext cx="4093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-countries: </a:t>
            </a:r>
            <a:r>
              <a:rPr lang="en-US" dirty="0" err="1"/>
              <a:t>ArrayList</a:t>
            </a:r>
            <a:r>
              <a:rPr lang="en-US" dirty="0"/>
              <a:t>&lt;Country&gt;</a:t>
            </a:r>
          </a:p>
          <a:p>
            <a:r>
              <a:rPr lang="en-US" dirty="0"/>
              <a:t>+</a:t>
            </a:r>
            <a:r>
              <a:rPr lang="en-US" dirty="0" err="1"/>
              <a:t>readCountries</a:t>
            </a:r>
            <a:r>
              <a:rPr lang="en-US" dirty="0"/>
              <a:t>(filename: String)</a:t>
            </a:r>
          </a:p>
          <a:p>
            <a:r>
              <a:rPr lang="en-US" dirty="0"/>
              <a:t>+</a:t>
            </a:r>
            <a:r>
              <a:rPr lang="en-US" dirty="0" err="1"/>
              <a:t>sortList</a:t>
            </a:r>
            <a:r>
              <a:rPr lang="en-US" dirty="0"/>
              <a:t>(</a:t>
            </a:r>
            <a:r>
              <a:rPr lang="en-US" dirty="0" err="1"/>
              <a:t>check:String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71F548-53BF-4D50-8EE9-972337FD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5298744"/>
            <a:ext cx="2517296" cy="19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D0C47D-BC17-44BF-B794-1EBF50A7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84" y="422081"/>
            <a:ext cx="7464056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Country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Comparable&lt;Country&gt;{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double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static boolean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compareData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area){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area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compareTo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(Country o)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//needs to be implemented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boolean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equals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(Object obj)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//needs to be implemented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"name: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area: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1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2164</TotalTime>
  <Words>1455</Words>
  <Application>Microsoft Office PowerPoint</Application>
  <PresentationFormat>Custom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Bradley Hand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Linear Search</vt:lpstr>
      <vt:lpstr>Binary Search</vt:lpstr>
      <vt:lpstr>Bubble Sort (Sorting by Exchange)</vt:lpstr>
      <vt:lpstr>Selection Sort</vt:lpstr>
      <vt:lpstr>The Big-O</vt:lpstr>
      <vt:lpstr>Practice using sort from Collections</vt:lpstr>
      <vt:lpstr>Country</vt:lpstr>
      <vt:lpstr>ListCountry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7</cp:revision>
  <dcterms:created xsi:type="dcterms:W3CDTF">2020-04-24T23:03:48Z</dcterms:created>
  <dcterms:modified xsi:type="dcterms:W3CDTF">2021-11-30T18:51:44Z</dcterms:modified>
</cp:coreProperties>
</file>