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73" r:id="rId13"/>
    <p:sldId id="274" r:id="rId14"/>
    <p:sldId id="275" r:id="rId15"/>
    <p:sldId id="276" r:id="rId16"/>
    <p:sldId id="277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2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2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737BC473-D2BC-42F5-9433-E3DD58752011}"/>
    <pc:docChg chg="undo custSel addSld modSld modMainMaster">
      <pc:chgData name="Marcia Moraes" userId="c9c67e8a-58e2-4733-9a1c-5d44fec4775b" providerId="ADAL" clId="{737BC473-D2BC-42F5-9433-E3DD58752011}" dt="2023-03-28T20:04:12.019" v="614" actId="20577"/>
      <pc:docMkLst>
        <pc:docMk/>
      </pc:docMkLst>
      <pc:sldChg chg="modSp">
        <pc:chgData name="Marcia Moraes" userId="c9c67e8a-58e2-4733-9a1c-5d44fec4775b" providerId="ADAL" clId="{737BC473-D2BC-42F5-9433-E3DD58752011}" dt="2023-03-28T19:27:03.821" v="237" actId="1076"/>
        <pc:sldMkLst>
          <pc:docMk/>
          <pc:sldMk cId="3474445937" sldId="257"/>
        </pc:sldMkLst>
        <pc:spChg chg="mod">
          <ac:chgData name="Marcia Moraes" userId="c9c67e8a-58e2-4733-9a1c-5d44fec4775b" providerId="ADAL" clId="{737BC473-D2BC-42F5-9433-E3DD58752011}" dt="2023-03-28T19:17:44" v="120" actId="1076"/>
          <ac:spMkLst>
            <pc:docMk/>
            <pc:sldMk cId="3474445937" sldId="257"/>
            <ac:spMk id="4" creationId="{A439D3A7-6274-BE4D-B5CA-81DC107EF7CD}"/>
          </ac:spMkLst>
        </pc:spChg>
        <pc:spChg chg="mod">
          <ac:chgData name="Marcia Moraes" userId="c9c67e8a-58e2-4733-9a1c-5d44fec4775b" providerId="ADAL" clId="{737BC473-D2BC-42F5-9433-E3DD58752011}" dt="2023-03-28T19:27:03.821" v="237" actId="1076"/>
          <ac:spMkLst>
            <pc:docMk/>
            <pc:sldMk cId="3474445937" sldId="257"/>
            <ac:spMk id="5" creationId="{C7059987-5A5C-9B4E-BE38-2DD2B4DFF7B6}"/>
          </ac:spMkLst>
        </pc:spChg>
      </pc:sldChg>
      <pc:sldChg chg="modSp">
        <pc:chgData name="Marcia Moraes" userId="c9c67e8a-58e2-4733-9a1c-5d44fec4775b" providerId="ADAL" clId="{737BC473-D2BC-42F5-9433-E3DD58752011}" dt="2023-03-28T19:27:30.573" v="238" actId="14100"/>
        <pc:sldMkLst>
          <pc:docMk/>
          <pc:sldMk cId="18398231" sldId="258"/>
        </pc:sldMkLst>
        <pc:spChg chg="mod">
          <ac:chgData name="Marcia Moraes" userId="c9c67e8a-58e2-4733-9a1c-5d44fec4775b" providerId="ADAL" clId="{737BC473-D2BC-42F5-9433-E3DD58752011}" dt="2023-03-28T19:27:30.573" v="238" actId="14100"/>
          <ac:spMkLst>
            <pc:docMk/>
            <pc:sldMk cId="18398231" sldId="258"/>
            <ac:spMk id="3" creationId="{76E239E0-84C5-2C4A-A458-70BDFE0C923B}"/>
          </ac:spMkLst>
        </pc:spChg>
      </pc:sldChg>
      <pc:sldChg chg="modSp">
        <pc:chgData name="Marcia Moraes" userId="c9c67e8a-58e2-4733-9a1c-5d44fec4775b" providerId="ADAL" clId="{737BC473-D2BC-42F5-9433-E3DD58752011}" dt="2023-03-28T19:27:41.278" v="239" actId="255"/>
        <pc:sldMkLst>
          <pc:docMk/>
          <pc:sldMk cId="1788657895" sldId="259"/>
        </pc:sldMkLst>
        <pc:spChg chg="mod">
          <ac:chgData name="Marcia Moraes" userId="c9c67e8a-58e2-4733-9a1c-5d44fec4775b" providerId="ADAL" clId="{737BC473-D2BC-42F5-9433-E3DD58752011}" dt="2023-03-28T19:27:41.278" v="239" actId="255"/>
          <ac:spMkLst>
            <pc:docMk/>
            <pc:sldMk cId="1788657895" sldId="259"/>
            <ac:spMk id="3" creationId="{A0C662EC-C50E-564E-9457-D8D872B0CA6A}"/>
          </ac:spMkLst>
        </pc:spChg>
      </pc:sldChg>
      <pc:sldChg chg="modSp">
        <pc:chgData name="Marcia Moraes" userId="c9c67e8a-58e2-4733-9a1c-5d44fec4775b" providerId="ADAL" clId="{737BC473-D2BC-42F5-9433-E3DD58752011}" dt="2023-03-28T19:27:59.484" v="240" actId="1076"/>
        <pc:sldMkLst>
          <pc:docMk/>
          <pc:sldMk cId="180331623" sldId="260"/>
        </pc:sldMkLst>
        <pc:spChg chg="mod">
          <ac:chgData name="Marcia Moraes" userId="c9c67e8a-58e2-4733-9a1c-5d44fec4775b" providerId="ADAL" clId="{737BC473-D2BC-42F5-9433-E3DD58752011}" dt="2023-03-28T19:27:59.484" v="240" actId="1076"/>
          <ac:spMkLst>
            <pc:docMk/>
            <pc:sldMk cId="180331623" sldId="260"/>
            <ac:spMk id="2" creationId="{75AFB74F-9B4B-4649-87BD-5E7AC6E23CDE}"/>
          </ac:spMkLst>
        </pc:spChg>
        <pc:spChg chg="mod">
          <ac:chgData name="Marcia Moraes" userId="c9c67e8a-58e2-4733-9a1c-5d44fec4775b" providerId="ADAL" clId="{737BC473-D2BC-42F5-9433-E3DD58752011}" dt="2023-03-28T19:20:09.060" v="213" actId="5793"/>
          <ac:spMkLst>
            <pc:docMk/>
            <pc:sldMk cId="180331623" sldId="260"/>
            <ac:spMk id="3" creationId="{EA79BE83-F5FE-3249-9624-4B4F5CECA95D}"/>
          </ac:spMkLst>
        </pc:spChg>
        <pc:spChg chg="mod">
          <ac:chgData name="Marcia Moraes" userId="c9c67e8a-58e2-4733-9a1c-5d44fec4775b" providerId="ADAL" clId="{737BC473-D2BC-42F5-9433-E3DD58752011}" dt="2023-03-28T19:19:47.566" v="207" actId="14100"/>
          <ac:spMkLst>
            <pc:docMk/>
            <pc:sldMk cId="180331623" sldId="260"/>
            <ac:spMk id="5" creationId="{44D3BF7E-A38F-794F-9020-7B0D3103DCE6}"/>
          </ac:spMkLst>
        </pc:spChg>
      </pc:sldChg>
      <pc:sldChg chg="modSp">
        <pc:chgData name="Marcia Moraes" userId="c9c67e8a-58e2-4733-9a1c-5d44fec4775b" providerId="ADAL" clId="{737BC473-D2BC-42F5-9433-E3DD58752011}" dt="2023-03-28T19:21:41.341" v="229" actId="255"/>
        <pc:sldMkLst>
          <pc:docMk/>
          <pc:sldMk cId="2743286021" sldId="261"/>
        </pc:sldMkLst>
        <pc:spChg chg="mod">
          <ac:chgData name="Marcia Moraes" userId="c9c67e8a-58e2-4733-9a1c-5d44fec4775b" providerId="ADAL" clId="{737BC473-D2BC-42F5-9433-E3DD58752011}" dt="2023-03-28T19:21:02.044" v="218" actId="1076"/>
          <ac:spMkLst>
            <pc:docMk/>
            <pc:sldMk cId="2743286021" sldId="261"/>
            <ac:spMk id="2" creationId="{792379DF-78F3-EF44-9083-C1069C8C0AE4}"/>
          </ac:spMkLst>
        </pc:spChg>
        <pc:spChg chg="mod">
          <ac:chgData name="Marcia Moraes" userId="c9c67e8a-58e2-4733-9a1c-5d44fec4775b" providerId="ADAL" clId="{737BC473-D2BC-42F5-9433-E3DD58752011}" dt="2023-03-28T19:21:41.341" v="229" actId="255"/>
          <ac:spMkLst>
            <pc:docMk/>
            <pc:sldMk cId="2743286021" sldId="261"/>
            <ac:spMk id="3" creationId="{0D843410-7036-9645-BD8D-3792989CBBF7}"/>
          </ac:spMkLst>
        </pc:spChg>
        <pc:spChg chg="mod">
          <ac:chgData name="Marcia Moraes" userId="c9c67e8a-58e2-4733-9a1c-5d44fec4775b" providerId="ADAL" clId="{737BC473-D2BC-42F5-9433-E3DD58752011}" dt="2023-03-28T19:21:17.174" v="222" actId="14100"/>
          <ac:spMkLst>
            <pc:docMk/>
            <pc:sldMk cId="2743286021" sldId="261"/>
            <ac:spMk id="4" creationId="{4449CBB4-46D8-C442-9B5D-47ACD9D74EB3}"/>
          </ac:spMkLst>
        </pc:spChg>
      </pc:sldChg>
      <pc:sldChg chg="addSp modSp modAnim">
        <pc:chgData name="Marcia Moraes" userId="c9c67e8a-58e2-4733-9a1c-5d44fec4775b" providerId="ADAL" clId="{737BC473-D2BC-42F5-9433-E3DD58752011}" dt="2023-03-28T19:44:31.126" v="319" actId="255"/>
        <pc:sldMkLst>
          <pc:docMk/>
          <pc:sldMk cId="2957129568" sldId="262"/>
        </pc:sldMkLst>
        <pc:spChg chg="mod">
          <ac:chgData name="Marcia Moraes" userId="c9c67e8a-58e2-4733-9a1c-5d44fec4775b" providerId="ADAL" clId="{737BC473-D2BC-42F5-9433-E3DD58752011}" dt="2023-03-28T19:32:33.412" v="241" actId="1076"/>
          <ac:spMkLst>
            <pc:docMk/>
            <pc:sldMk cId="2957129568" sldId="262"/>
            <ac:spMk id="2" creationId="{694CB510-D139-5046-B5EC-70FAE2EFF086}"/>
          </ac:spMkLst>
        </pc:spChg>
        <pc:spChg chg="mod">
          <ac:chgData name="Marcia Moraes" userId="c9c67e8a-58e2-4733-9a1c-5d44fec4775b" providerId="ADAL" clId="{737BC473-D2BC-42F5-9433-E3DD58752011}" dt="2023-03-28T19:44:19.088" v="317" actId="1076"/>
          <ac:spMkLst>
            <pc:docMk/>
            <pc:sldMk cId="2957129568" sldId="262"/>
            <ac:spMk id="3" creationId="{97B44B72-8968-FA4B-AB36-2B044F476A0D}"/>
          </ac:spMkLst>
        </pc:spChg>
        <pc:spChg chg="mod">
          <ac:chgData name="Marcia Moraes" userId="c9c67e8a-58e2-4733-9a1c-5d44fec4775b" providerId="ADAL" clId="{737BC473-D2BC-42F5-9433-E3DD58752011}" dt="2023-03-28T19:44:31.126" v="319" actId="255"/>
          <ac:spMkLst>
            <pc:docMk/>
            <pc:sldMk cId="2957129568" sldId="262"/>
            <ac:spMk id="4" creationId="{84F74DEE-695F-C44C-B7C5-11F5622314F1}"/>
          </ac:spMkLst>
        </pc:spChg>
        <pc:picChg chg="add mod">
          <ac:chgData name="Marcia Moraes" userId="c9c67e8a-58e2-4733-9a1c-5d44fec4775b" providerId="ADAL" clId="{737BC473-D2BC-42F5-9433-E3DD58752011}" dt="2023-03-28T19:38:13.620" v="272" actId="1076"/>
          <ac:picMkLst>
            <pc:docMk/>
            <pc:sldMk cId="2957129568" sldId="262"/>
            <ac:picMk id="5" creationId="{168D2041-A763-49DD-A648-0ECC0D5BEDFD}"/>
          </ac:picMkLst>
        </pc:picChg>
      </pc:sldChg>
      <pc:sldChg chg="addSp delSp modSp add">
        <pc:chgData name="Marcia Moraes" userId="c9c67e8a-58e2-4733-9a1c-5d44fec4775b" providerId="ADAL" clId="{737BC473-D2BC-42F5-9433-E3DD58752011}" dt="2023-03-28T17:13:35.871" v="11"/>
        <pc:sldMkLst>
          <pc:docMk/>
          <pc:sldMk cId="2571368551" sldId="272"/>
        </pc:sldMkLst>
        <pc:spChg chg="mod">
          <ac:chgData name="Marcia Moraes" userId="c9c67e8a-58e2-4733-9a1c-5d44fec4775b" providerId="ADAL" clId="{737BC473-D2BC-42F5-9433-E3DD58752011}" dt="2023-03-28T17:12:53.324" v="10" actId="1076"/>
          <ac:spMkLst>
            <pc:docMk/>
            <pc:sldMk cId="2571368551" sldId="272"/>
            <ac:spMk id="2" creationId="{84CD52E7-9878-46B0-B322-12FDC9581986}"/>
          </ac:spMkLst>
        </pc:spChg>
        <pc:spChg chg="mod">
          <ac:chgData name="Marcia Moraes" userId="c9c67e8a-58e2-4733-9a1c-5d44fec4775b" providerId="ADAL" clId="{737BC473-D2BC-42F5-9433-E3DD58752011}" dt="2023-03-28T17:13:35.871" v="11"/>
          <ac:spMkLst>
            <pc:docMk/>
            <pc:sldMk cId="2571368551" sldId="272"/>
            <ac:spMk id="5" creationId="{1E54CBCD-3447-4F03-970A-F1628F46BEF2}"/>
          </ac:spMkLst>
        </pc:spChg>
        <pc:spChg chg="mod">
          <ac:chgData name="Marcia Moraes" userId="c9c67e8a-58e2-4733-9a1c-5d44fec4775b" providerId="ADAL" clId="{737BC473-D2BC-42F5-9433-E3DD58752011}" dt="2023-03-28T17:11:27.168" v="1"/>
          <ac:spMkLst>
            <pc:docMk/>
            <pc:sldMk cId="2571368551" sldId="272"/>
            <ac:spMk id="11" creationId="{BDA0DBC1-29A7-4498-B9AA-9B174D0FEC3E}"/>
          </ac:spMkLst>
        </pc:spChg>
        <pc:picChg chg="add mod">
          <ac:chgData name="Marcia Moraes" userId="c9c67e8a-58e2-4733-9a1c-5d44fec4775b" providerId="ADAL" clId="{737BC473-D2BC-42F5-9433-E3DD58752011}" dt="2023-03-28T17:12:28.069" v="7" actId="1076"/>
          <ac:picMkLst>
            <pc:docMk/>
            <pc:sldMk cId="2571368551" sldId="272"/>
            <ac:picMk id="3" creationId="{CB3DA3AF-4D1E-4814-BD04-D6B474039A01}"/>
          </ac:picMkLst>
        </pc:picChg>
        <pc:picChg chg="del mod">
          <ac:chgData name="Marcia Moraes" userId="c9c67e8a-58e2-4733-9a1c-5d44fec4775b" providerId="ADAL" clId="{737BC473-D2BC-42F5-9433-E3DD58752011}" dt="2023-03-28T17:12:18.172" v="3" actId="478"/>
          <ac:picMkLst>
            <pc:docMk/>
            <pc:sldMk cId="2571368551" sldId="272"/>
            <ac:picMk id="1026" creationId="{76F90ADF-7BC1-487D-A39C-C9BE9DA546D3}"/>
          </ac:picMkLst>
        </pc:picChg>
      </pc:sldChg>
      <pc:sldChg chg="addSp delSp modSp add delAnim modAnim">
        <pc:chgData name="Marcia Moraes" userId="c9c67e8a-58e2-4733-9a1c-5d44fec4775b" providerId="ADAL" clId="{737BC473-D2BC-42F5-9433-E3DD58752011}" dt="2023-03-28T19:45:39.088" v="330"/>
        <pc:sldMkLst>
          <pc:docMk/>
          <pc:sldMk cId="438973108" sldId="273"/>
        </pc:sldMkLst>
        <pc:spChg chg="mod">
          <ac:chgData name="Marcia Moraes" userId="c9c67e8a-58e2-4733-9a1c-5d44fec4775b" providerId="ADAL" clId="{737BC473-D2BC-42F5-9433-E3DD58752011}" dt="2023-03-28T19:45:17.004" v="326" actId="1076"/>
          <ac:spMkLst>
            <pc:docMk/>
            <pc:sldMk cId="438973108" sldId="273"/>
            <ac:spMk id="3" creationId="{97B44B72-8968-FA4B-AB36-2B044F476A0D}"/>
          </ac:spMkLst>
        </pc:spChg>
        <pc:spChg chg="mod">
          <ac:chgData name="Marcia Moraes" userId="c9c67e8a-58e2-4733-9a1c-5d44fec4775b" providerId="ADAL" clId="{737BC473-D2BC-42F5-9433-E3DD58752011}" dt="2023-03-28T19:44:38.075" v="320" actId="255"/>
          <ac:spMkLst>
            <pc:docMk/>
            <pc:sldMk cId="438973108" sldId="273"/>
            <ac:spMk id="4" creationId="{84F74DEE-695F-C44C-B7C5-11F5622314F1}"/>
          </ac:spMkLst>
        </pc:spChg>
        <pc:spChg chg="add del">
          <ac:chgData name="Marcia Moraes" userId="c9c67e8a-58e2-4733-9a1c-5d44fec4775b" providerId="ADAL" clId="{737BC473-D2BC-42F5-9433-E3DD58752011}" dt="2023-03-28T19:43:30.371" v="276"/>
          <ac:spMkLst>
            <pc:docMk/>
            <pc:sldMk cId="438973108" sldId="273"/>
            <ac:spMk id="6" creationId="{02540016-D79A-4D8A-8F6B-3AB1E38B5AE9}"/>
          </ac:spMkLst>
        </pc:spChg>
        <pc:picChg chg="del">
          <ac:chgData name="Marcia Moraes" userId="c9c67e8a-58e2-4733-9a1c-5d44fec4775b" providerId="ADAL" clId="{737BC473-D2BC-42F5-9433-E3DD58752011}" dt="2023-03-28T19:43:57.727" v="304" actId="478"/>
          <ac:picMkLst>
            <pc:docMk/>
            <pc:sldMk cId="438973108" sldId="273"/>
            <ac:picMk id="5" creationId="{168D2041-A763-49DD-A648-0ECC0D5BEDFD}"/>
          </ac:picMkLst>
        </pc:picChg>
        <pc:picChg chg="add mod">
          <ac:chgData name="Marcia Moraes" userId="c9c67e8a-58e2-4733-9a1c-5d44fec4775b" providerId="ADAL" clId="{737BC473-D2BC-42F5-9433-E3DD58752011}" dt="2023-03-28T19:45:28.538" v="329" actId="1076"/>
          <ac:picMkLst>
            <pc:docMk/>
            <pc:sldMk cId="438973108" sldId="273"/>
            <ac:picMk id="7" creationId="{A522F15C-91B9-41A0-8352-A5CA14914723}"/>
          </ac:picMkLst>
        </pc:picChg>
      </pc:sldChg>
      <pc:sldChg chg="addSp delSp modSp add delAnim">
        <pc:chgData name="Marcia Moraes" userId="c9c67e8a-58e2-4733-9a1c-5d44fec4775b" providerId="ADAL" clId="{737BC473-D2BC-42F5-9433-E3DD58752011}" dt="2023-03-28T19:47:45.637" v="371" actId="1076"/>
        <pc:sldMkLst>
          <pc:docMk/>
          <pc:sldMk cId="397208923" sldId="274"/>
        </pc:sldMkLst>
        <pc:spChg chg="mod">
          <ac:chgData name="Marcia Moraes" userId="c9c67e8a-58e2-4733-9a1c-5d44fec4775b" providerId="ADAL" clId="{737BC473-D2BC-42F5-9433-E3DD58752011}" dt="2023-03-28T19:46:31.381" v="360" actId="20577"/>
          <ac:spMkLst>
            <pc:docMk/>
            <pc:sldMk cId="397208923" sldId="274"/>
            <ac:spMk id="2" creationId="{694CB510-D139-5046-B5EC-70FAE2EFF086}"/>
          </ac:spMkLst>
        </pc:spChg>
        <pc:spChg chg="del">
          <ac:chgData name="Marcia Moraes" userId="c9c67e8a-58e2-4733-9a1c-5d44fec4775b" providerId="ADAL" clId="{737BC473-D2BC-42F5-9433-E3DD58752011}" dt="2023-03-28T19:46:28.306" v="358" actId="478"/>
          <ac:spMkLst>
            <pc:docMk/>
            <pc:sldMk cId="397208923" sldId="274"/>
            <ac:spMk id="3" creationId="{97B44B72-8968-FA4B-AB36-2B044F476A0D}"/>
          </ac:spMkLst>
        </pc:spChg>
        <pc:spChg chg="del">
          <ac:chgData name="Marcia Moraes" userId="c9c67e8a-58e2-4733-9a1c-5d44fec4775b" providerId="ADAL" clId="{737BC473-D2BC-42F5-9433-E3DD58752011}" dt="2023-03-28T19:46:34.292" v="361" actId="478"/>
          <ac:spMkLst>
            <pc:docMk/>
            <pc:sldMk cId="397208923" sldId="274"/>
            <ac:spMk id="4" creationId="{84F74DEE-695F-C44C-B7C5-11F5622314F1}"/>
          </ac:spMkLst>
        </pc:spChg>
        <pc:spChg chg="add mod">
          <ac:chgData name="Marcia Moraes" userId="c9c67e8a-58e2-4733-9a1c-5d44fec4775b" providerId="ADAL" clId="{737BC473-D2BC-42F5-9433-E3DD58752011}" dt="2023-03-28T19:47:44.325" v="370" actId="1076"/>
          <ac:spMkLst>
            <pc:docMk/>
            <pc:sldMk cId="397208923" sldId="274"/>
            <ac:spMk id="6" creationId="{93E16D9F-6A4D-417A-9478-353B6CFB6CA5}"/>
          </ac:spMkLst>
        </pc:spChg>
        <pc:picChg chg="del">
          <ac:chgData name="Marcia Moraes" userId="c9c67e8a-58e2-4733-9a1c-5d44fec4775b" providerId="ADAL" clId="{737BC473-D2BC-42F5-9433-E3DD58752011}" dt="2023-03-28T19:46:36.190" v="362" actId="478"/>
          <ac:picMkLst>
            <pc:docMk/>
            <pc:sldMk cId="397208923" sldId="274"/>
            <ac:picMk id="7" creationId="{A522F15C-91B9-41A0-8352-A5CA14914723}"/>
          </ac:picMkLst>
        </pc:picChg>
        <pc:picChg chg="add mod">
          <ac:chgData name="Marcia Moraes" userId="c9c67e8a-58e2-4733-9a1c-5d44fec4775b" providerId="ADAL" clId="{737BC473-D2BC-42F5-9433-E3DD58752011}" dt="2023-03-28T19:47:45.637" v="371" actId="1076"/>
          <ac:picMkLst>
            <pc:docMk/>
            <pc:sldMk cId="397208923" sldId="274"/>
            <ac:picMk id="8" creationId="{9A97BD98-54C3-4DB4-9E33-74FF68A4E0E6}"/>
          </ac:picMkLst>
        </pc:picChg>
      </pc:sldChg>
      <pc:sldChg chg="delSp modSp add">
        <pc:chgData name="Marcia Moraes" userId="c9c67e8a-58e2-4733-9a1c-5d44fec4775b" providerId="ADAL" clId="{737BC473-D2BC-42F5-9433-E3DD58752011}" dt="2023-03-28T19:51:34.947" v="404" actId="20577"/>
        <pc:sldMkLst>
          <pc:docMk/>
          <pc:sldMk cId="3582729064" sldId="275"/>
        </pc:sldMkLst>
        <pc:spChg chg="mod">
          <ac:chgData name="Marcia Moraes" userId="c9c67e8a-58e2-4733-9a1c-5d44fec4775b" providerId="ADAL" clId="{737BC473-D2BC-42F5-9433-E3DD58752011}" dt="2023-03-28T19:50:30.019" v="388" actId="20577"/>
          <ac:spMkLst>
            <pc:docMk/>
            <pc:sldMk cId="3582729064" sldId="275"/>
            <ac:spMk id="2" creationId="{694CB510-D139-5046-B5EC-70FAE2EFF086}"/>
          </ac:spMkLst>
        </pc:spChg>
        <pc:spChg chg="mod">
          <ac:chgData name="Marcia Moraes" userId="c9c67e8a-58e2-4733-9a1c-5d44fec4775b" providerId="ADAL" clId="{737BC473-D2BC-42F5-9433-E3DD58752011}" dt="2023-03-28T19:51:34.947" v="404" actId="20577"/>
          <ac:spMkLst>
            <pc:docMk/>
            <pc:sldMk cId="3582729064" sldId="275"/>
            <ac:spMk id="6" creationId="{93E16D9F-6A4D-417A-9478-353B6CFB6CA5}"/>
          </ac:spMkLst>
        </pc:spChg>
        <pc:picChg chg="del">
          <ac:chgData name="Marcia Moraes" userId="c9c67e8a-58e2-4733-9a1c-5d44fec4775b" providerId="ADAL" clId="{737BC473-D2BC-42F5-9433-E3DD58752011}" dt="2023-03-28T19:50:51.660" v="389" actId="478"/>
          <ac:picMkLst>
            <pc:docMk/>
            <pc:sldMk cId="3582729064" sldId="275"/>
            <ac:picMk id="8" creationId="{9A97BD98-54C3-4DB4-9E33-74FF68A4E0E6}"/>
          </ac:picMkLst>
        </pc:picChg>
      </pc:sldChg>
      <pc:sldChg chg="addSp delSp modSp add modAnim">
        <pc:chgData name="Marcia Moraes" userId="c9c67e8a-58e2-4733-9a1c-5d44fec4775b" providerId="ADAL" clId="{737BC473-D2BC-42F5-9433-E3DD58752011}" dt="2023-03-28T20:02:42.207" v="560"/>
        <pc:sldMkLst>
          <pc:docMk/>
          <pc:sldMk cId="53622056" sldId="276"/>
        </pc:sldMkLst>
        <pc:spChg chg="mod">
          <ac:chgData name="Marcia Moraes" userId="c9c67e8a-58e2-4733-9a1c-5d44fec4775b" providerId="ADAL" clId="{737BC473-D2BC-42F5-9433-E3DD58752011}" dt="2023-03-28T20:02:08.295" v="557" actId="1076"/>
          <ac:spMkLst>
            <pc:docMk/>
            <pc:sldMk cId="53622056" sldId="276"/>
            <ac:spMk id="2" creationId="{694CB510-D139-5046-B5EC-70FAE2EFF086}"/>
          </ac:spMkLst>
        </pc:spChg>
        <pc:spChg chg="add mod">
          <ac:chgData name="Marcia Moraes" userId="c9c67e8a-58e2-4733-9a1c-5d44fec4775b" providerId="ADAL" clId="{737BC473-D2BC-42F5-9433-E3DD58752011}" dt="2023-03-28T19:59:54.563" v="406" actId="478"/>
          <ac:spMkLst>
            <pc:docMk/>
            <pc:sldMk cId="53622056" sldId="276"/>
            <ac:spMk id="4" creationId="{88AE7507-4BD4-4282-9B56-D277270E1131}"/>
          </ac:spMkLst>
        </pc:spChg>
        <pc:spChg chg="del">
          <ac:chgData name="Marcia Moraes" userId="c9c67e8a-58e2-4733-9a1c-5d44fec4775b" providerId="ADAL" clId="{737BC473-D2BC-42F5-9433-E3DD58752011}" dt="2023-03-28T19:59:54.563" v="406" actId="478"/>
          <ac:spMkLst>
            <pc:docMk/>
            <pc:sldMk cId="53622056" sldId="276"/>
            <ac:spMk id="6" creationId="{93E16D9F-6A4D-417A-9478-353B6CFB6CA5}"/>
          </ac:spMkLst>
        </pc:spChg>
        <pc:spChg chg="add mod">
          <ac:chgData name="Marcia Moraes" userId="c9c67e8a-58e2-4733-9a1c-5d44fec4775b" providerId="ADAL" clId="{737BC473-D2BC-42F5-9433-E3DD58752011}" dt="2023-03-28T20:02:03.100" v="556" actId="20577"/>
          <ac:spMkLst>
            <pc:docMk/>
            <pc:sldMk cId="53622056" sldId="276"/>
            <ac:spMk id="7" creationId="{9D07DDFE-EE8A-4049-AA94-F865DC4E571F}"/>
          </ac:spMkLst>
        </pc:spChg>
        <pc:picChg chg="add mod">
          <ac:chgData name="Marcia Moraes" userId="c9c67e8a-58e2-4733-9a1c-5d44fec4775b" providerId="ADAL" clId="{737BC473-D2BC-42F5-9433-E3DD58752011}" dt="2023-03-28T20:02:39.252" v="559" actId="1076"/>
          <ac:picMkLst>
            <pc:docMk/>
            <pc:sldMk cId="53622056" sldId="276"/>
            <ac:picMk id="5" creationId="{7947E935-70C3-4EC1-A109-D9A682864AFA}"/>
          </ac:picMkLst>
        </pc:picChg>
      </pc:sldChg>
      <pc:sldChg chg="modSp add">
        <pc:chgData name="Marcia Moraes" userId="c9c67e8a-58e2-4733-9a1c-5d44fec4775b" providerId="ADAL" clId="{737BC473-D2BC-42F5-9433-E3DD58752011}" dt="2023-03-28T20:04:12.019" v="614" actId="20577"/>
        <pc:sldMkLst>
          <pc:docMk/>
          <pc:sldMk cId="2467373425" sldId="277"/>
        </pc:sldMkLst>
        <pc:spChg chg="mod">
          <ac:chgData name="Marcia Moraes" userId="c9c67e8a-58e2-4733-9a1c-5d44fec4775b" providerId="ADAL" clId="{737BC473-D2BC-42F5-9433-E3DD58752011}" dt="2023-03-28T20:04:02.619" v="586" actId="20577"/>
          <ac:spMkLst>
            <pc:docMk/>
            <pc:sldMk cId="2467373425" sldId="277"/>
            <ac:spMk id="2" creationId="{694CB510-D139-5046-B5EC-70FAE2EFF086}"/>
          </ac:spMkLst>
        </pc:spChg>
        <pc:spChg chg="mod">
          <ac:chgData name="Marcia Moraes" userId="c9c67e8a-58e2-4733-9a1c-5d44fec4775b" providerId="ADAL" clId="{737BC473-D2BC-42F5-9433-E3DD58752011}" dt="2023-03-28T20:04:12.019" v="614" actId="20577"/>
          <ac:spMkLst>
            <pc:docMk/>
            <pc:sldMk cId="2467373425" sldId="277"/>
            <ac:spMk id="6" creationId="{93E16D9F-6A4D-417A-9478-353B6CFB6CA5}"/>
          </ac:spMkLst>
        </pc:spChg>
      </pc:sldChg>
      <pc:sldMasterChg chg="modSldLayout">
        <pc:chgData name="Marcia Moraes" userId="c9c67e8a-58e2-4733-9a1c-5d44fec4775b" providerId="ADAL" clId="{737BC473-D2BC-42F5-9433-E3DD58752011}" dt="2023-03-28T19:18:40.891" v="203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737BC473-D2BC-42F5-9433-E3DD58752011}" dt="2023-03-28T19:18:40.891" v="203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737BC473-D2BC-42F5-9433-E3DD58752011}" dt="2023-03-28T19:18:10.721" v="126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737BC473-D2BC-42F5-9433-E3DD58752011}" dt="2023-03-28T19:18:40.891" v="203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737BC473-D2BC-42F5-9433-E3DD58752011}" dt="2023-03-28T19:18:08.764" v="125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  <pc:docChgLst>
    <pc:chgData name="Moraes,Marcia" userId="c9c67e8a-58e2-4733-9a1c-5d44fec4775b" providerId="ADAL" clId="{97145F3A-442B-467A-B4E2-71818570B6F2}"/>
    <pc:docChg chg="modSld sldOrd">
      <pc:chgData name="Moraes,Marcia" userId="c9c67e8a-58e2-4733-9a1c-5d44fec4775b" providerId="ADAL" clId="{97145F3A-442B-467A-B4E2-71818570B6F2}" dt="2023-03-29T01:16:58.204" v="47" actId="20577"/>
      <pc:docMkLst>
        <pc:docMk/>
      </pc:docMkLst>
      <pc:sldChg chg="ord">
        <pc:chgData name="Moraes,Marcia" userId="c9c67e8a-58e2-4733-9a1c-5d44fec4775b" providerId="ADAL" clId="{97145F3A-442B-467A-B4E2-71818570B6F2}" dt="2023-03-29T01:16:42.098" v="0"/>
        <pc:sldMkLst>
          <pc:docMk/>
          <pc:sldMk cId="53622056" sldId="276"/>
        </pc:sldMkLst>
      </pc:sldChg>
      <pc:sldChg chg="modSp">
        <pc:chgData name="Moraes,Marcia" userId="c9c67e8a-58e2-4733-9a1c-5d44fec4775b" providerId="ADAL" clId="{97145F3A-442B-467A-B4E2-71818570B6F2}" dt="2023-03-29T01:16:58.204" v="47" actId="20577"/>
        <pc:sldMkLst>
          <pc:docMk/>
          <pc:sldMk cId="2467373425" sldId="277"/>
        </pc:sldMkLst>
        <pc:spChg chg="mod">
          <ac:chgData name="Moraes,Marcia" userId="c9c67e8a-58e2-4733-9a1c-5d44fec4775b" providerId="ADAL" clId="{97145F3A-442B-467A-B4E2-71818570B6F2}" dt="2023-03-29T01:16:58.204" v="47" actId="20577"/>
          <ac:spMkLst>
            <pc:docMk/>
            <pc:sldMk cId="2467373425" sldId="277"/>
            <ac:spMk id="6" creationId="{93E16D9F-6A4D-417A-9478-353B6CFB6C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6995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373874"/>
            <a:ext cx="3161924" cy="707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37949" y="696687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74086" y="7338858"/>
            <a:ext cx="3514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Array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Arrays versus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66320"/>
            <a:ext cx="12561453" cy="1774397"/>
          </a:xfrm>
        </p:spPr>
        <p:txBody>
          <a:bodyPr/>
          <a:lstStyle/>
          <a:p>
            <a:r>
              <a:rPr lang="en-US" sz="2400" dirty="0" err="1"/>
              <a:t>ArrayLists</a:t>
            </a:r>
            <a:r>
              <a:rPr lang="en-US" sz="2400" dirty="0"/>
              <a:t> are lists that use Array as the underlining structure</a:t>
            </a:r>
          </a:p>
          <a:p>
            <a:r>
              <a:rPr lang="en-US" sz="2400" dirty="0"/>
              <a:t>Arrays are just how you declare a group of objects in order </a:t>
            </a:r>
          </a:p>
          <a:p>
            <a:r>
              <a:rPr lang="en-US" sz="2400" dirty="0" err="1"/>
              <a:t>ArrayList</a:t>
            </a:r>
            <a:r>
              <a:rPr lang="en-US" sz="2400" dirty="0"/>
              <a:t> is an individual object someone wrote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7BD98-54C3-4DB4-9E33-74FF68A4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6" y="3208041"/>
            <a:ext cx="10934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When use arrays over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1502"/>
            <a:ext cx="12561453" cy="3964932"/>
          </a:xfrm>
        </p:spPr>
        <p:txBody>
          <a:bodyPr/>
          <a:lstStyle/>
          <a:p>
            <a:r>
              <a:rPr lang="en-US" sz="2400" dirty="0"/>
              <a:t>When your size is fixed, arrays are much faster to use!</a:t>
            </a:r>
          </a:p>
          <a:p>
            <a:endParaRPr lang="en-US" sz="2400" dirty="0"/>
          </a:p>
          <a:p>
            <a:r>
              <a:rPr lang="en-US" sz="2400" dirty="0"/>
              <a:t>When you need to keep order on sparsely populated datasets (that are often fixed sizes)</a:t>
            </a:r>
          </a:p>
          <a:p>
            <a:pPr lvl="1"/>
            <a:r>
              <a:rPr lang="en-US" sz="2200" dirty="0"/>
              <a:t> [value, null, null, null, value, null, value]</a:t>
            </a:r>
          </a:p>
          <a:p>
            <a:endParaRPr lang="en-US" sz="2600" dirty="0"/>
          </a:p>
          <a:p>
            <a:r>
              <a:rPr lang="en-US" sz="2600" dirty="0"/>
              <a:t>They are used about equally, just depends on what you are doing.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27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0"/>
            <a:ext cx="12561453" cy="1015663"/>
          </a:xfrm>
        </p:spPr>
        <p:txBody>
          <a:bodyPr/>
          <a:lstStyle/>
          <a:p>
            <a:r>
              <a:rPr lang="en-US" dirty="0"/>
              <a:t>When use arrays over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E7507-4BD4-4282-9B56-D277270E1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D07DDFE-EE8A-4049-AA94-F865DC4E571F}"/>
              </a:ext>
            </a:extLst>
          </p:cNvPr>
          <p:cNvSpPr txBox="1">
            <a:spLocks/>
          </p:cNvSpPr>
          <p:nvPr/>
        </p:nvSpPr>
        <p:spPr>
          <a:xfrm>
            <a:off x="628075" y="1054573"/>
            <a:ext cx="12864644" cy="622414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long[] values = new long[1000000];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values[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10l;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Instant end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("Array Loop Done: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java.time.Duration.between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(start, end).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toMillis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List&lt;Long&gt;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 // remember polymorphism use List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1000000;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*10l);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("List Loop Done: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java.time.Duration.between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(start, end).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toMillis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//note this is not really the best way to determine the time between algorithms just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7E935-70C3-4EC1-A109-D9A68286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348" y="4740570"/>
            <a:ext cx="4105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1502"/>
            <a:ext cx="12561453" cy="2217595"/>
          </a:xfrm>
        </p:spPr>
        <p:txBody>
          <a:bodyPr/>
          <a:lstStyle/>
          <a:p>
            <a:r>
              <a:rPr lang="en-US" sz="2400" dirty="0"/>
              <a:t>Do the arrays worksheet.</a:t>
            </a:r>
          </a:p>
          <a:p>
            <a:endParaRPr lang="en-US" sz="2400" dirty="0"/>
          </a:p>
          <a:p>
            <a:r>
              <a:rPr lang="en-US" sz="2400" dirty="0"/>
              <a:t>In class code </a:t>
            </a:r>
            <a:r>
              <a:rPr lang="en-US" sz="2400"/>
              <a:t>and worksheet code - </a:t>
            </a:r>
            <a:r>
              <a:rPr lang="en-US" sz="2400">
                <a:hlinkClick r:id="rId2"/>
              </a:rPr>
              <a:t>https://github.com/CSU-CompSci-CS163-4/Handouts/tree/main/ClassExamples/10Arrays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3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14 – optional because of snow day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412774" y="2609938"/>
            <a:ext cx="24048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https://stock.adobe.com/search/images?k=%22happy+friday%22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CBCD-3447-4F03-970A-F1628F46BEF2}"/>
              </a:ext>
            </a:extLst>
          </p:cNvPr>
          <p:cNvSpPr txBox="1"/>
          <p:nvPr/>
        </p:nvSpPr>
        <p:spPr>
          <a:xfrm>
            <a:off x="10348353" y="3780234"/>
            <a:ext cx="3352800" cy="3477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Friday Help Desk – </a:t>
            </a:r>
          </a:p>
          <a:p>
            <a:r>
              <a:rPr lang="en-US" dirty="0"/>
              <a:t>12-4pm CSB120</a:t>
            </a:r>
          </a:p>
          <a:p>
            <a:endParaRPr lang="en-US" dirty="0"/>
          </a:p>
          <a:p>
            <a:r>
              <a:rPr lang="en-US" dirty="0"/>
              <a:t>Friday Help Session – </a:t>
            </a:r>
          </a:p>
          <a:p>
            <a:r>
              <a:rPr lang="en-US" dirty="0"/>
              <a:t>1-2pm Teams</a:t>
            </a:r>
          </a:p>
          <a:p>
            <a:endParaRPr lang="en-US" dirty="0"/>
          </a:p>
          <a:p>
            <a:r>
              <a:rPr lang="en-US" dirty="0"/>
              <a:t>Saturday Help Desk – </a:t>
            </a:r>
          </a:p>
          <a:p>
            <a:r>
              <a:rPr lang="en-US" dirty="0"/>
              <a:t>12-4pm Teams</a:t>
            </a:r>
          </a:p>
          <a:p>
            <a:endParaRPr lang="en-US" dirty="0"/>
          </a:p>
          <a:p>
            <a:r>
              <a:rPr lang="en-US" dirty="0"/>
              <a:t>Sunday Help Desk –</a:t>
            </a:r>
          </a:p>
          <a:p>
            <a:r>
              <a:rPr lang="en-US" dirty="0"/>
              <a:t>3-7pm Teams </a:t>
            </a:r>
          </a:p>
        </p:txBody>
      </p:sp>
      <p:pic>
        <p:nvPicPr>
          <p:cNvPr id="3" name="Picture 2" descr="Happy Friday&quot; Images – Browse 578 Stock Photos, Vectors, and ...">
            <a:extLst>
              <a:ext uri="{FF2B5EF4-FFF2-40B4-BE49-F238E27FC236}">
                <a16:creationId xmlns:a16="http://schemas.microsoft.com/office/drawing/2014/main" id="{CB3DA3AF-4D1E-4814-BD04-D6B47403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686" y="0"/>
            <a:ext cx="3595914" cy="26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9D3A7-6274-BE4D-B5CA-81DC107E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42300"/>
            <a:ext cx="12561453" cy="1015663"/>
          </a:xfrm>
        </p:spPr>
        <p:txBody>
          <a:bodyPr/>
          <a:lstStyle/>
          <a:p>
            <a:r>
              <a:rPr lang="en-US" dirty="0"/>
              <a:t>Recalling The Past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9987-5A5C-9B4E-BE38-2DD2B4DFF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85858"/>
            <a:ext cx="9593611" cy="5241756"/>
          </a:xfrm>
        </p:spPr>
        <p:txBody>
          <a:bodyPr/>
          <a:lstStyle/>
          <a:p>
            <a:r>
              <a:rPr lang="en-US" sz="2400" dirty="0"/>
              <a:t>For every value you want to store</a:t>
            </a:r>
          </a:p>
          <a:p>
            <a:pPr lvl="1"/>
            <a:r>
              <a:rPr lang="en-US" sz="2000" dirty="0"/>
              <a:t>You need a variable</a:t>
            </a:r>
          </a:p>
          <a:p>
            <a:r>
              <a:rPr lang="en-US" sz="2400" dirty="0"/>
              <a:t>What if you want to store 100 values? 10,000 values?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ArrayLists</a:t>
            </a:r>
            <a:r>
              <a:rPr lang="en-US" sz="2000" dirty="0"/>
              <a:t> for storing object</a:t>
            </a:r>
          </a:p>
          <a:p>
            <a:pPr lvl="1"/>
            <a:r>
              <a:rPr lang="en-US" sz="2000" dirty="0"/>
              <a:t>But how about primitive types?</a:t>
            </a:r>
          </a:p>
          <a:p>
            <a:pPr lvl="2"/>
            <a:r>
              <a:rPr lang="en-US" sz="1800" dirty="0"/>
              <a:t>Introducing Arrays</a:t>
            </a:r>
          </a:p>
          <a:p>
            <a:pPr lvl="2"/>
            <a:r>
              <a:rPr lang="en-US" sz="1800" dirty="0"/>
              <a:t>Reserving memory for storing values, in order from the 0 index</a:t>
            </a:r>
          </a:p>
          <a:p>
            <a:r>
              <a:rPr lang="en-US" sz="2400" dirty="0"/>
              <a:t>Sound Familiar -  Recall String</a:t>
            </a:r>
          </a:p>
          <a:p>
            <a:pPr lvl="1"/>
            <a:r>
              <a:rPr lang="en-US" sz="2000" dirty="0"/>
              <a:t>The  String object contains </a:t>
            </a:r>
          </a:p>
          <a:p>
            <a:pPr lvl="2"/>
            <a:r>
              <a:rPr lang="en-US" sz="1800" dirty="0"/>
              <a:t>chars in order!</a:t>
            </a:r>
          </a:p>
          <a:p>
            <a:pPr lvl="1"/>
            <a:r>
              <a:rPr lang="en-US" sz="2000" dirty="0"/>
              <a:t>It is a character array!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ACFF6-5C26-C04B-99C0-BE55BC64292F}"/>
              </a:ext>
            </a:extLst>
          </p:cNvPr>
          <p:cNvGrpSpPr/>
          <p:nvPr/>
        </p:nvGrpSpPr>
        <p:grpSpPr>
          <a:xfrm>
            <a:off x="11547706" y="1255429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17518F-E6DE-1E4D-9F9F-277975981716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4CFFFD-B581-CC4D-B81A-38D58E1BA13F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AB24FF-5C65-F742-945B-5153A980929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13436F-AE8A-F041-A3A3-4675B38B2FD4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D5C9EA-CAEA-E243-A0B0-803035622411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A1A20C-1454-6948-8A24-E6771DCDDAC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8CD8F-9D71-D149-8B73-BC8C52EE69E4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59C61-CBCF-5F4C-B850-10C4D77CB06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AE84CE-B300-E347-AD69-4936BC18EC31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F836AC-BD25-044F-A45A-6B1E40474E0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43097A-3AFC-4B48-82B8-E0750A3CE64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148DB6-9554-194D-A4EE-F2B77335A68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899FF-7010-3544-BDC2-D8D757F0D06A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F416A6-47F9-DA49-A876-19D527555F9C}"/>
              </a:ext>
            </a:extLst>
          </p:cNvPr>
          <p:cNvGrpSpPr/>
          <p:nvPr/>
        </p:nvGrpSpPr>
        <p:grpSpPr>
          <a:xfrm>
            <a:off x="10975816" y="1285858"/>
            <a:ext cx="637954" cy="5202922"/>
            <a:chOff x="769833" y="1803702"/>
            <a:chExt cx="637954" cy="52029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134151-C330-A34C-873A-8913AEA1E9CA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9B84A-5E00-1244-9F47-A24AAC91E71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C61585-8B50-3247-9D4E-9BA2A4202FB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FF9F97-3072-404C-9715-6ABC4F1100DD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DB229B-16AE-3141-ABB2-6267F5F78A44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69246-507F-B644-8A67-38BC9A4E2BE3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51F814-29A3-A443-BCC4-50089D911FCD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C09B2A-CDD9-0347-9C6F-0B5D3143EC4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F0DB8-D78B-F446-8F19-38BC21DA18EF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1E095-C020-0749-A4E8-131C03265C52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E6BEDA-BB6D-C84A-B052-C41C20CCB9F2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4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E0E-F1A3-5445-BAFE-1F9A2B8D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39E0-84C5-2C4A-A458-70BDFE0C9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3056027" cy="5436681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‘k’}; // ok shorter version</a:t>
            </a:r>
          </a:p>
          <a:p>
            <a:pPr lvl="1"/>
            <a:r>
              <a:rPr lang="en-US" sz="2000" dirty="0"/>
              <a:t>builds an array with six elements. </a:t>
            </a:r>
          </a:p>
          <a:p>
            <a:pPr lvl="1"/>
            <a:r>
              <a:rPr lang="en-US" sz="2000" dirty="0"/>
              <a:t>with those values in the memory locations</a:t>
            </a:r>
          </a:p>
          <a:p>
            <a:r>
              <a:rPr lang="en-US" sz="2000" dirty="0"/>
              <a:t>Another way: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 new char[6];  // declare the size of the array (more common)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‘k’;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palindrome[1]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‘n’;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palindrome[3] = ‘n’;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palindrome[4]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palindrome[5] = ‘k’; </a:t>
            </a:r>
          </a:p>
        </p:txBody>
      </p:sp>
    </p:spTree>
    <p:extLst>
      <p:ext uri="{BB962C8B-B14F-4D97-AF65-F5344CB8AC3E}">
        <p14:creationId xmlns:p14="http://schemas.microsoft.com/office/powerpoint/2010/main" val="183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B0AE-72EF-1745-AF1E-D82970EF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62EC-C50E-564E-9457-D8D872B0C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17612"/>
          </a:xfrm>
        </p:spPr>
        <p:txBody>
          <a:bodyPr/>
          <a:lstStyle/>
          <a:p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Elements in the array can be changed / reset!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‘k’};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‘c’;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(palindrome)); // prints 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c,i,i,n,i,k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6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B74F-9B4B-4649-87BD-5E7AC6E2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0397"/>
            <a:ext cx="12561453" cy="1015663"/>
          </a:xfrm>
        </p:spPr>
        <p:txBody>
          <a:bodyPr/>
          <a:lstStyle/>
          <a:p>
            <a:r>
              <a:rPr lang="en-US" dirty="0"/>
              <a:t>Arrays can be any type!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BE83-F5FE-3249-9624-4B4F5CECA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576782" cy="5067285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int[] values = new int[100];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 for numeric primitives</a:t>
            </a:r>
          </a:p>
          <a:p>
            <a:pPr marL="699614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String[] names = new String[10];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null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 for all objects</a:t>
            </a:r>
          </a:p>
          <a:p>
            <a:endParaRPr lang="en-US" sz="2000" dirty="0"/>
          </a:p>
          <a:p>
            <a:r>
              <a:rPr lang="en-US" sz="2000" dirty="0"/>
              <a:t>Format is: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TYPE[] name = new TYPE[size];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EBB3-5CCB-8248-980D-96C0D1DFD6D6}"/>
              </a:ext>
            </a:extLst>
          </p:cNvPr>
          <p:cNvSpPr txBox="1"/>
          <p:nvPr/>
        </p:nvSpPr>
        <p:spPr>
          <a:xfrm>
            <a:off x="6604000" y="1463722"/>
            <a:ext cx="671830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“rocky”;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4D3BF7E-A38F-794F-9020-7B0D3103DCE6}"/>
              </a:ext>
            </a:extLst>
          </p:cNvPr>
          <p:cNvSpPr/>
          <p:nvPr/>
        </p:nvSpPr>
        <p:spPr>
          <a:xfrm>
            <a:off x="6346372" y="5091140"/>
            <a:ext cx="7471228" cy="504117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[brad,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janet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magenta,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columbia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riff-raff, rocky,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scott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frankie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null, null]</a:t>
            </a:r>
          </a:p>
        </p:txBody>
      </p:sp>
    </p:spTree>
    <p:extLst>
      <p:ext uri="{BB962C8B-B14F-4D97-AF65-F5344CB8AC3E}">
        <p14:creationId xmlns:p14="http://schemas.microsoft.com/office/powerpoint/2010/main" val="1803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79DF-78F3-EF44-9083-C1069C8C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7688"/>
            <a:ext cx="12561453" cy="1015663"/>
          </a:xfrm>
        </p:spPr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410-7036-9645-BD8D-3792989C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332" y="1249753"/>
            <a:ext cx="7340268" cy="5885970"/>
          </a:xfrm>
        </p:spPr>
        <p:txBody>
          <a:bodyPr/>
          <a:lstStyle/>
          <a:p>
            <a:r>
              <a:rPr lang="en-US" sz="2000" dirty="0"/>
              <a:t>Array size allocated to size 10 </a:t>
            </a:r>
          </a:p>
          <a:p>
            <a:pPr lvl="1"/>
            <a:r>
              <a:rPr lang="en-US" sz="1800" dirty="0"/>
              <a:t>0..9 indices valid</a:t>
            </a:r>
          </a:p>
          <a:p>
            <a:r>
              <a:rPr lang="en-US" sz="2000" dirty="0" err="1"/>
              <a:t>rhps</a:t>
            </a:r>
            <a:r>
              <a:rPr lang="en-US" sz="2000" dirty="0"/>
              <a:t>[20]</a:t>
            </a:r>
          </a:p>
          <a:p>
            <a:pPr lvl="1"/>
            <a:r>
              <a:rPr lang="en-US" sz="1800" dirty="0"/>
              <a:t>throws </a:t>
            </a:r>
            <a:r>
              <a:rPr lang="en-US" sz="1800" dirty="0" err="1"/>
              <a:t>IndexOutOfBoundsException</a:t>
            </a:r>
            <a:r>
              <a:rPr lang="en-US" sz="1800" dirty="0"/>
              <a:t>!</a:t>
            </a:r>
          </a:p>
          <a:p>
            <a:r>
              <a:rPr lang="en-US" sz="2000" dirty="0"/>
              <a:t>How to check for that?</a:t>
            </a:r>
          </a:p>
          <a:p>
            <a:pPr lvl="1"/>
            <a:r>
              <a:rPr lang="en-US" sz="1800" dirty="0"/>
              <a:t>.length</a:t>
            </a:r>
          </a:p>
          <a:p>
            <a:pPr lvl="1"/>
            <a:r>
              <a:rPr lang="en-US" sz="1800" dirty="0"/>
              <a:t>notice no </a:t>
            </a:r>
            <a:r>
              <a:rPr lang="en-US" sz="1800" dirty="0" err="1"/>
              <a:t>parentesis</a:t>
            </a:r>
            <a:r>
              <a:rPr lang="en-US" sz="1800" dirty="0"/>
              <a:t>, command, not a method</a:t>
            </a:r>
          </a:p>
          <a:p>
            <a:r>
              <a:rPr lang="en-US" sz="2000" dirty="0" err="1"/>
              <a:t>rhps.length</a:t>
            </a:r>
            <a:endParaRPr lang="en-US" sz="2000" dirty="0"/>
          </a:p>
          <a:p>
            <a:pPr lvl="1"/>
            <a:r>
              <a:rPr lang="en-US" sz="1800" dirty="0"/>
              <a:t>returns 10</a:t>
            </a:r>
          </a:p>
          <a:p>
            <a:r>
              <a:rPr lang="en-US" sz="2000" dirty="0"/>
              <a:t>which means</a:t>
            </a:r>
          </a:p>
          <a:p>
            <a:pPr lvl="1"/>
            <a:r>
              <a:rPr lang="en-US" sz="1800" dirty="0"/>
              <a:t>we always know the 1</a:t>
            </a:r>
            <a:r>
              <a:rPr lang="en-US" sz="1800" baseline="30000" dirty="0"/>
              <a:t>st</a:t>
            </a:r>
            <a:r>
              <a:rPr lang="en-US" sz="1800" dirty="0"/>
              <a:t> index (0)</a:t>
            </a:r>
          </a:p>
          <a:p>
            <a:pPr lvl="1"/>
            <a:r>
              <a:rPr lang="en-US" sz="1800" dirty="0"/>
              <a:t>and the last (rhps.length-1)</a:t>
            </a:r>
          </a:p>
          <a:p>
            <a:pPr lvl="1"/>
            <a:r>
              <a:rPr lang="en-US" sz="1800" dirty="0"/>
              <a:t>no matter the size of the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9CBB4-46D8-C442-9B5D-47ACD9D74EB3}"/>
              </a:ext>
            </a:extLst>
          </p:cNvPr>
          <p:cNvSpPr txBox="1"/>
          <p:nvPr/>
        </p:nvSpPr>
        <p:spPr>
          <a:xfrm>
            <a:off x="8109857" y="1462404"/>
            <a:ext cx="5336268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[20] = “rocky”; // error!</a:t>
            </a:r>
          </a:p>
        </p:txBody>
      </p:sp>
    </p:spTree>
    <p:extLst>
      <p:ext uri="{BB962C8B-B14F-4D97-AF65-F5344CB8AC3E}">
        <p14:creationId xmlns:p14="http://schemas.microsoft.com/office/powerpoint/2010/main" val="27432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90773"/>
            <a:ext cx="5972750" cy="3897349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(“Tran %d”,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898237" y="1470784"/>
            <a:ext cx="5432425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going to be printed?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D2041-A763-49DD-A648-0ECC0D5B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35" y="2150453"/>
            <a:ext cx="1229205" cy="41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6954"/>
            <a:ext cx="12864644" cy="3411062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seats = new String[4];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seats[0] = "Amy";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seats[2] = "Rory";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(seats));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seats.length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 is in seat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seats[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!= null ? seats[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: "No one", i+1);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628075" y="1205951"/>
            <a:ext cx="5432425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going to be printed?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2F15C-91B9-41A0-8352-A5CA1491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5178016"/>
            <a:ext cx="3826967" cy="20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AC291D-993A-4A3D-A5B6-D3FDA2A7A5A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e06ed288-fd75-4b50-bbed-f5a5df88c31c"/>
    <ds:schemaRef ds:uri="92c41bee-f0ee-4aa6-9399-a35fbb88351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81E752-3417-4C64-BDA9-89478EE6A1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FF9F9C-9B01-4142-BBE5-544BB3636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1217</Words>
  <Application>Microsoft Office PowerPoint</Application>
  <PresentationFormat>Custom</PresentationFormat>
  <Paragraphs>179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Microsoft Sans Serif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Recalling The Past</vt:lpstr>
      <vt:lpstr>Basic  Array</vt:lpstr>
      <vt:lpstr>Arrays are Mutable</vt:lpstr>
      <vt:lpstr>Arrays can be any type!</vt:lpstr>
      <vt:lpstr>Array Length</vt:lpstr>
      <vt:lpstr>Loops and Arrays</vt:lpstr>
      <vt:lpstr>Loops and Arrays</vt:lpstr>
      <vt:lpstr>Arrays versus ArrayLists</vt:lpstr>
      <vt:lpstr>When use arrays over ArrayLists?</vt:lpstr>
      <vt:lpstr>When use arrays over ArrayLists?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11</cp:revision>
  <dcterms:created xsi:type="dcterms:W3CDTF">2020-03-17T22:55:58Z</dcterms:created>
  <dcterms:modified xsi:type="dcterms:W3CDTF">2023-03-29T01:17:00Z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