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68" r:id="rId5"/>
    <p:sldId id="260" r:id="rId6"/>
    <p:sldId id="258" r:id="rId7"/>
    <p:sldId id="267" r:id="rId8"/>
    <p:sldId id="259" r:id="rId9"/>
    <p:sldId id="262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96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07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0 230 520,'13'0'6580,"39"-1"-6220,30-22 14,-27 6-318,-45 13 16,-1 1 1,0 0 0,0 1 0,1-1 0,0 2-1,11-2 1,-13 3 5,1-1 0,-1 0-1,0 0 1,0-1 0,0 0 0,9-4-1,39 0 38,-24-2-79,-21 4-13,-1 1 0,1 1 0,0 0 0,15-1 0,3-4-47,-10 5 854,-19 3-810,1 0 0,-1 0 0,0 1-1,1-1 1,-1 0 0,0 1 0,0-1-1,0 0 1,0 1 0,0-1 0,0 0-1,0 1 1,0-1 0,-1 0 0,1 1-1,0-1 1,-1 0 0,1 1-1,-2 0 1,1 3-15,-1 0 0,0 0 0,0 0 0,0-1 0,-1 1 0,0-1 0,0 0 0,0 0 0,-5 5 0,8-8 11,-4 5 5,1 1 1,0-1 0,-1 0 0,0-1-1,-10 11 1,10-12 32,-1-1-1,1 0 0,-1 0 0,0 0 0,0-1 1,0 0-1,0 0 0,-6 2 0,-15 6 202,7 5-117,18-14-109,0 1 1,-1-1 0,1 0-1,0 1 1,0-1 0,-1 0-1,1 0 1,-1 0 0,1 0-1,-1 0 1,1 0 0,-1-1-1,0 1 1,1 0 0,-1-1-1,0 1 1,0-1 0,1 0-1,-1 0 1,0 0 0,0 1-1,-1-2 1,-100 11 723,-18 3-511,121-13-205,-1-1-98,1-1 58,0 0 0,0 0 1,0 1-1,-1-1 0,1 0 1,-1 1-1,1-1 0,-1 0 1,0 1-1,1-1 0,-1 1 1,0-1-1,0 1 0,0 0 1,0-1-1,-1 1 0,1 0 1,0 0-1,0 0 0,-1-1 1,1 1-1,-1 1 0,1-1 1,-3-1-1,3 1-4,0 0 0,1 0 0,-1 1 0,0-1 0,1 0 0,-1 0-1,1 0 1,-1 0 0,1 0 0,0 0 0,-1 0 0,1 0 0,0-1 0,0 1 0,-1 0 0,1 0 0,0 0-1,0 0 1,0 0 0,1-1 0,-1-33-162,1 23 92,-2-22-267,0 16 169,1 1 1,0-1-1,5-28 0,-5 42 143,1 0 0,0 0 0,0 0-1,1 0 1,-1 0 0,1 0 0,0 1 0,0-1 0,0 1-1,0-1 1,1 1 0,0 0 0,-1 0 0,1 0-1,0 0 1,0 0 0,1 1 0,-1-1 0,0 1 0,7-3-1,8-5-251,-15 8 272,0 1 0,1-1 0,-1 0 0,0 1 1,1 0-1,-1 0 0,1 0 0,0 0 0,-1 1 0,1-1 0,6 1 1,101 0-184,-110 0 182,9 4-223,-8-3 234,0 0 1,-1-1 0,0 1-1,1 0 1,-1 0 0,1 0-1,-1 0 1,0 0 0,0 0-1,1 1 1,-1-1 0,0 0-1,0 1 1,1 1-1,2 2 7,0 1-1,0 0 0,0 0 0,-1 0 1,0 0-1,0 1 0,0-1 0,-1 1 1,0 0-1,1 9 0,-3-15 50,5 30-28,0 0 27,-2 0 0,-1 0 0,-1 34 0,-1-44-26,-1-20 0,1 0-1,-1 1 1,1-1 0,-1 1 0,1-1-1,-1 0 1,0 0 0,0 1-1,0-1 1,0 0 0,0 0 0,0 0-1,0 0 1,0 0 0,0 0 0,0 0-1,0 0 1,-1-1 0,1 1 0,0 0-1,-1-1 1,1 1 0,-1-1-1,1 1 1,0-1 0,-1 0 0,1 0-1,-1 0 1,1 1 0,-1-1 0,1-1-1,-2 1 1,-67 0 15,45-2-5,-116 11 98,140-9-116,-9-45 35,9 41-49,1-1-1,-1 0 1,0 1-1,0-1 0,-1 1 1,1-1-1,-1 1 1,-4-9-1,3 9-12,1-1 0,0 1 0,0-1 0,0 0 0,1 1-1,0-1 1,0 0 0,0 0 0,0-5 0,1-68-939,3 75 930,1 0-1,-1 1 0,1-1 0,-1 1 1,1 0-1,0 0 0,0 0 0,5-1 1,9-6 11,-3-1-24,0 2 0,0 0 0,1 1 0,24-8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19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271 529 128,'-25'-9'5186,"-6"9"-1442,25 0-3663,-1 1 0,1-1 0,0-1 0,-1 0 0,1 0 0,-1 0 0,1 0 0,0-1-1,-12-5 1,17 6 23,-4-254-722,5 254 588,31 1-789,95 0 446,-123 2 375,0 0-1,0 0 1,0 0 0,0 1-1,0 0 1,0-1-1,-1 1 1,1 0 0,-1 0-1,0 1 1,0-1 0,2 4-1,11 14 15,-12-18-21,0 1-1,0 0 0,-1-1 0,1 1 1,-1 0-1,0 1 0,0-1 0,0 0 1,0 0-1,-1 1 0,0-1 1,0 1-1,1 8 0,1 66-264,-4-56 228,1-21 35,0 1 0,0-1-1,0 1 1,-1-1-1,1 0 1,-1 1 0,0-1-1,0 0 1,1 1-1,-2-1 1,1 0-1,0 0 1,0 0 0,-1 0-1,1 0 1,-1 0-1,1 0 1,-1-1 0,0 1-1,0-1 1,1 1-1,-1-1 1,-1 1 0,1-1-1,0 0 1,0 0-1,0 0 1,0 0 0,-1-1-1,1 1 1,-4 0-1,-8 2 7,-1-2-1,1 1 0,0-2 1,-20-1-1,10 0-57,20 1 64,0-1 0,-1 0 0,1-1 0,0 1 0,0-1 0,0 0 0,0 0 0,0 0 0,0 0 0,0-1 0,1 0 0,-1 0 0,1 0 0,0 0 0,0 0 0,0 0 0,0-1 0,1 0 0,-1 1 0,1-1 0,0 0 0,0 0 0,-1-5 0,-6-8-63,7 14 54,1 0 0,-1 0 0,1 0 0,0 0-1,0 0 1,0-1 0,0 1 0,0 0 0,1 0 0,0-1-1,-1-5 1,-4-278-1299,6 283 1292,0-1-1,0 1 1,0-1-1,0 1 1,0 0-1,1 0 0,0 0 1,0 0-1,0 0 1,1 0-1,-1 0 1,1 1-1,0-1 1,0 1-1,6-6 0,-3 3-85,1 1 0,0-1-1,0 1 1,0 1-1,1-1 1,14-6-1,-9 8-2,-1 1-1,0-1 1,1 2-1,-1 0 1,1 0-1,17 3 1,-1-2 53,-28 0 50,1 0 0,-1 1 1,0-1-1,1 0 1,-1 1-1,1-1 0,-1 1 1,0-1-1,1 1 0,-1-1 1,0 1-1,1 0 1,-1 0-1,0 0 0,0 0 1,0 0-1,0 0 0,0 0 1,0 0-1,0 0 1,1 3-1,13 37 85,-12-21-44,0 1-1,-1 27 1,-2-17-11,1-20-45,0 0 0,-1 0 0,0 0 0,-1 0 0,0 0 0,-1 0 0,0 0 0,0 0 0,-1-1 0,-1 1 0,0-1 0,0 0 0,-7 10 0,7-13-1,-1-1-1,0 0 0,0 0 1,0 0-1,-1 0 0,1-1 0,-10 6 1,12-9 21,0-1 0,1 1 0,-1-1 0,0 0 1,0 0-1,0 0 0,0-1 0,0 1 0,-1-1 1,1 1-1,0-1 0,0 0 0,0 0 0,0-1 1,0 1-1,-1-1 0,1 1 0,0-1 0,0 0 1,0 0-1,-4-3 0,-1 0 1,-1 1 0,1-1 0,-1 1-1,0 1 1,0 0 0,0 0 0,0 1 0,0 0 0,0 0 0,-11 1-1,18 0 2,-1-1 1,1 0-1,0 0 0,0 1 0,0-2 0,-1 1 0,1 0 0,0 0 0,1-1 0,-1 1 1,0-1-1,0 1 0,0-1 0,1 0 0,-3-3 0,-22-18 715,24 20-716,0 1 0,1-1-1,-1 0 1,1 0-1,0 0 1,-1 0 0,1 0-1,1 0 1,-1 0 0,0 0-1,1 0 1,0 0-1,0 0 1,-1 0 0,2-4-1,-3-16 56,-1 6-106,1-1 0,1 0 1,2-24-1,-1 10-490,1 30 507,0 1 1,0-1-1,0 1 1,0-1-1,0 1 1,0-1-1,0 1 1,0 0-1,1-1 1,-1 1-1,0 0 0,1 0 1,-1 0-1,1 0 1,-1 0-1,1 1 1,0-1-1,-1 0 1,1 1-1,0-1 1,0 1-1,1-1 1,52-13-46,-46 12 65,12-1 19,-1 0 0,1 1 0,23 0 0,-41 3-8,-1 0 1,0-1-1,0 1 1,1 0-1,-1 0 0,0 0 1,0 1-1,0-1 1,0 0-1,0 1 0,0-1 1,0 1-1,-1 0 0,1-1 1,-1 1-1,1 0 1,-1 0-1,2 3 0,21 39 34,-20-29-20,0 0-1,-1 0 0,-1 1 0,0-1 1,-1 1-1,-1-1 0,-1 1 0,-2 16 0,1 19-18,3-29-52,0-17 46,0 0 0,-1-1 0,1 1 0,-1 0 0,0-1 1,-1 1-1,1 0 0,-1 0 0,0-1 0,0 1 0,0-1 0,-1 1 0,0-1 1,-2 6-1,3-10 74,-45-1 1257,44-1-1326,1 1 0,-1 0 0,0-1 1,1 1-1,-1-1 0,1 0 0,-1 0 1,1 1-1,0-1 0,0 0 1,0 0-1,0 0 0,-1-4 0,1 3 2,0 0-1,-1 1 0,1-1 1,-1 1-1,1-1 1,-1 1-1,0-1 0,0 1 1,0 0-1,-2-3 0,-5-1-8,1-1 0,1 0 0,-1-1 0,1 0 0,1 0 0,0-1 0,0 0 0,0 0 0,1 0 0,0 0 0,-6-20 0,3 10-22,-1 2 12,8 14 16,-1 0 0,1 0 0,-1 0-1,1 0 1,0 0 0,0 0-1,0 0 1,1 0 0,-1 0 0,1-1-1,0-5 1,-2-18-33,3-25-135,0 49 163,-1 0 0,1 1 0,0-1 0,0 1 0,0 0 0,0-1 0,0 1 0,0 0 0,0-1 0,1 1 0,0 0 0,-1 0 0,1 0 0,0 0 0,0 1 0,0-1 0,2-1 0,11-9-90,-12 10 56,-1 0 0,1 0 0,-1 1 0,1-1-1,0 0 1,-1 1 0,1 0 0,0-1 0,0 1 0,0 0 0,0 0 0,0 1 0,0-1 0,0 1 0,6-1 0,-5 1 36,-1 0 0,1 0 0,-1 0 1,1 0-1,-1 1 0,0-1 0,1 1 0,-1 0 1,0 0-1,1 0 0,-1 1 0,0-1 0,0 1 0,0-1 1,0 1-1,3 3 0,-4-3-7,0 2 0,0-1 0,0 0 1,0 0-1,-1 0 0,1 1 0,-1-1 0,0 1 0,0-1 0,0 1 0,-1 0 1,1-1-1,-1 1 0,0 0 0,0 6 0,1 42 45,0-35-35,0 1 1,0-1-1,-2 1 0,0 0 0,-1-1 0,-1 1 1,-1-1-1,0 0 0,-1 0 0,-10 22 0,10-29-12,4-8 34,0 1 0,0-1 1,0 0-1,0 0 0,0 0 1,0 0-1,0 0 0,-1 0 0,1 0 1,-1 0-1,0 0 0,1-1 1,-1 1-1,0-1 0,0 1 1,0-1-1,0 1 0,0-1 1,0 0-1,-1 0 0,1 0 0,0-1 1,0 1-1,-1 0 0,1-1 1,0 0-1,-1 1 0,1-1 1,-1 0-1,-3 0 0,4 0 12,-1 0-1,1 0 0,0 0 1,0 0-1,0-1 1,0 1-1,-1 0 1,1-1-1,0 0 1,0 1-1,0-1 0,0 0 1,0 0-1,0 0 1,1 0-1,-1 0 1,0-1-1,0 1 0,-2-3 1,2 0-39,-1 0 0,1-1 0,0 0 0,0 1 0,1-1 1,-1 0-1,0-5 0,-1-1-70,-2-7-7,-3-7 148,1-1 0,2 1-1,0-1 1,-1-47 0,6 71-77,0 1 1,0 0-1,0 0 0,0-1 1,0 1-1,0 0 1,0 0-1,0 0 0,0-1 1,1 1-1,-1 0 0,1 0 1,-1 0-1,1 0 0,-1 0 1,1 0-1,-1 0 1,1 0-1,0 0 0,0 0 1,-1 0-1,1 0 0,0 0 1,0 0-1,1 0 1,31-2-381,-16 3 414,-13 0-28,1 0 0,-1-1 1,1 2-1,-1-1 0,0 0 1,1 1-1,-1 0 0,0 0 1,1 0-1,-1 1 0,0-1 0,6 4 1,-8-2 12,0-1 0,0 1-1,0 0 1,0-1 0,-1 1 0,1 0 0,-1 0 0,0 0 0,0 0 0,0 0 0,0 0 0,-1 0 0,1 1 0,-1-1 0,1 0-1,-1 0 1,0 1 0,-1 4 0,1 109 97,0-115-103,0 0 1,-1 0-1,1 1 0,0-1 0,-1 0 0,1 0 1,-1 0-1,0 0 0,1 0 0,-1-1 0,0 1 1,0 0-1,-1 0 0,1 0 0,0-1 0,0 1 1,-1-1-1,1 1 0,-3 1 0,0 0-5,-1 0 0,1-1 0,0 0 0,-1 0 0,1 0 0,-1 0 0,0-1-1,-5 2 1,-11 0-51,-1 0 1,1-2-1,-23-1 0,30 0-3,1 0 36,12 1 17,0-1 0,0 0 0,0 1 0,1-1 1,-1 0-1,0 0 0,0 0 0,0 0 0,0 0 0,0 0 0,0 0 0,0 0 0,0 0 1,1 0-1,-1 0 0,0 0 0,0-1 0,0 1 0,0 0 0,0-1 0,1 1 1,-1-1-1,0 1 0,0-1 0,1 1 0,-1-1 0,0 1 0,1-1 0,-1 0 0,0 1 1,1-1-1,-1 0 0,1 1 0,-1-1 0,1 0 0,0 0 0,-1 0 0,1 0 0,0 1 1,-1-1-1,1 0 0,0 0 0,0 0 0,0 0 0,0 0 0,0 0 0,0 0 0,0 1 1,0-1-1,0-2 0,0 2-39,0 0-1,1 0 1,-1 0 0,0-1 0,0 1-1,0 0 1,1 0 0,-1 0 0,0 0 0,1 0-1,-1 0 1,1 0 0,-1 0 0,1 0-1,0 0 1,0 0 0,-1 0 0,1 0 0,0 0-1,0 1 1,0-1 0,0 0 0,0 0-1,0 1 1,0-1 0,0 1 0,0-1 0,0 1-1,0-1 1,2 1 0,21-13-1657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677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7531"/>
            <a:ext cx="3265208" cy="730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06254" y="71829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50162" y="7477866"/>
            <a:ext cx="33674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 -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“conditionally”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337663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1463722"/>
            <a:ext cx="585893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A84FC-F31C-724C-A61D-CDB0D4498A5D}"/>
              </a:ext>
            </a:extLst>
          </p:cNvPr>
          <p:cNvCxnSpPr>
            <a:cxnSpLocks/>
          </p:cNvCxnSpPr>
          <p:nvPr/>
        </p:nvCxnSpPr>
        <p:spPr>
          <a:xfrm flipH="1">
            <a:off x="11243658" y="3769762"/>
            <a:ext cx="102728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792B-59FA-4F29-BA57-194698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– Object Compare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B3DD-EE46-492E-AB9F-78202FE0B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16879"/>
          </a:xfrm>
        </p:spPr>
        <p:txBody>
          <a:bodyPr/>
          <a:lstStyle/>
          <a:p>
            <a:r>
              <a:rPr lang="en-US" dirty="0"/>
              <a:t>Objects have to methods to compare (they can’t use the primitive operators!)</a:t>
            </a:r>
          </a:p>
          <a:p>
            <a:r>
              <a:rPr lang="en-US" dirty="0"/>
              <a:t>Write a sentence that uses </a:t>
            </a:r>
            <a:r>
              <a:rPr lang="en-US" b="1" dirty="0"/>
              <a:t>contains</a:t>
            </a:r>
            <a:r>
              <a:rPr lang="en-US" dirty="0"/>
              <a:t> to see if any given character in a String is a “</a:t>
            </a:r>
            <a:r>
              <a:rPr lang="en-US" dirty="0" err="1"/>
              <a:t>AEIOUaeiou</a:t>
            </a:r>
            <a:r>
              <a:rPr lang="en-US" dirty="0"/>
              <a:t>”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Is “e” a vowel, yes or no?</a:t>
            </a:r>
          </a:p>
          <a:p>
            <a:pPr lvl="1"/>
            <a:r>
              <a:rPr lang="en-US" dirty="0"/>
              <a:t>Is “L” a vowel, yes or no?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You can store </a:t>
            </a:r>
            <a:r>
              <a:rPr lang="en-US" dirty="0" err="1"/>
              <a:t>AEIOUaeiou</a:t>
            </a:r>
            <a:r>
              <a:rPr lang="en-US" dirty="0"/>
              <a:t> in a variable</a:t>
            </a:r>
          </a:p>
          <a:p>
            <a:pPr lvl="1"/>
            <a:r>
              <a:rPr lang="en-US" dirty="0"/>
              <a:t>You will call </a:t>
            </a:r>
            <a:r>
              <a:rPr lang="en-US" b="1" dirty="0"/>
              <a:t>contains</a:t>
            </a:r>
            <a:r>
              <a:rPr lang="en-US" dirty="0"/>
              <a:t> on the variable, passing in the single letter as the parameter.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static final String VOWELS = “</a:t>
            </a:r>
            <a:r>
              <a:rPr lang="en-US" dirty="0" err="1">
                <a:latin typeface="Consolas" panose="020B0609020204030204" pitchFamily="49" charset="0"/>
              </a:rPr>
              <a:t>AEIOUaeiou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6A9CD-5237-324C-A2B7-DCCCCC660D9D}"/>
              </a:ext>
            </a:extLst>
          </p:cNvPr>
          <p:cNvSpPr txBox="1"/>
          <p:nvPr/>
        </p:nvSpPr>
        <p:spPr>
          <a:xfrm>
            <a:off x="6231467" y="6175022"/>
            <a:ext cx="7551061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Comparing Objects:</a:t>
            </a:r>
          </a:p>
          <a:p>
            <a:r>
              <a:rPr lang="en-US" dirty="0"/>
              <a:t>.equals()</a:t>
            </a:r>
          </a:p>
          <a:p>
            <a:r>
              <a:rPr lang="en-US" dirty="0"/>
              <a:t>Strings additional methods: </a:t>
            </a:r>
            <a:r>
              <a:rPr lang="en-US" dirty="0" err="1"/>
              <a:t>equalsIgnoreCase</a:t>
            </a:r>
            <a:r>
              <a:rPr lang="en-US" dirty="0"/>
              <a:t>, contains,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–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8774"/>
          </a:xfrm>
        </p:spPr>
        <p:txBody>
          <a:bodyPr vert="horz" lIns="91440" tIns="91440" rIns="91440" bIns="91440" rtlCol="0" anchor="t">
            <a:spAutoFit/>
          </a:bodyPr>
          <a:lstStyle/>
          <a:p>
            <a:pPr marL="524510" indent="-524510"/>
            <a:r>
              <a:rPr lang="en-US" dirty="0"/>
              <a:t>Consider the table below:</a:t>
            </a:r>
            <a:endParaRPr lang="en-US"/>
          </a:p>
          <a:p>
            <a:pPr marL="524510" indent="-524510"/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524510" indent="-524510"/>
            <a:endParaRPr lang="en-US" dirty="0"/>
          </a:p>
          <a:p>
            <a:pPr marL="524510" indent="-524510"/>
            <a:r>
              <a:rPr lang="en-US" dirty="0"/>
              <a:t>Which logical operator is ?:</a:t>
            </a:r>
          </a:p>
          <a:p>
            <a:pPr marL="342900" indent="-342900">
              <a:buAutoNum type="alphaUcPeriod"/>
            </a:pPr>
            <a:r>
              <a:rPr lang="en-US" dirty="0"/>
              <a:t>AND (&amp;&amp;)</a:t>
            </a:r>
          </a:p>
          <a:p>
            <a:pPr marL="342900" indent="-342900">
              <a:buAutoNum type="alphaUcPeriod"/>
            </a:pPr>
            <a:r>
              <a:rPr lang="en-US" dirty="0"/>
              <a:t>OR (||)</a:t>
            </a:r>
          </a:p>
          <a:p>
            <a:pPr marL="342900" indent="-342900">
              <a:buAutoNum type="alphaUcPeriod"/>
            </a:pPr>
            <a:r>
              <a:rPr lang="en-US" dirty="0"/>
              <a:t>NOT (!)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400A-D2D4-430A-AC34-82DA7951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9" y="2412930"/>
            <a:ext cx="3381375" cy="1933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14:cNvPr>
              <p14:cNvContentPartPr/>
              <p14:nvPr/>
            </p14:nvContentPartPr>
            <p14:xfrm>
              <a:off x="3394989" y="2579337"/>
              <a:ext cx="199440" cy="1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989" y="2471697"/>
                <a:ext cx="3070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14:cNvPr>
              <p14:cNvContentPartPr/>
              <p14:nvPr/>
            </p14:nvContentPartPr>
            <p14:xfrm>
              <a:off x="3759309" y="4844097"/>
              <a:ext cx="140760" cy="1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5669" y="4736097"/>
                <a:ext cx="2484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8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37222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349728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279179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751052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1B6-4DB8-4A48-8FA3-BCA25408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42C-67ED-4337-9DEB-783FF7AD4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77297"/>
          </a:xfrm>
        </p:spPr>
        <p:txBody>
          <a:bodyPr/>
          <a:lstStyle/>
          <a:p>
            <a:r>
              <a:rPr lang="en-US" dirty="0"/>
              <a:t>Write a method that:</a:t>
            </a:r>
          </a:p>
          <a:p>
            <a:pPr lvl="1"/>
            <a:r>
              <a:rPr lang="en-US" dirty="0"/>
              <a:t>(1) Goes through every character in a String</a:t>
            </a:r>
          </a:p>
          <a:p>
            <a:pPr lvl="1"/>
            <a:r>
              <a:rPr lang="en-US" dirty="0"/>
              <a:t>(2) If the String has five white spaces, </a:t>
            </a:r>
            <a:r>
              <a:rPr lang="en-US" b="1" dirty="0"/>
              <a:t>and</a:t>
            </a:r>
            <a:r>
              <a:rPr lang="en-US" dirty="0"/>
              <a:t> the String length() is divisible by 5 (hint – modulo)  </a:t>
            </a:r>
          </a:p>
          <a:p>
            <a:pPr lvl="2"/>
            <a:r>
              <a:rPr lang="en-US" dirty="0"/>
              <a:t>Return a String made up of characters from the *after* the spaces! (this is the harder one)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The Quick Brown Fox Jumped Up!</a:t>
            </a:r>
          </a:p>
          <a:p>
            <a:pPr lvl="3"/>
            <a:r>
              <a:rPr lang="en-US" dirty="0"/>
              <a:t>Returns – QBFJU</a:t>
            </a:r>
          </a:p>
          <a:p>
            <a:pPr lvl="2"/>
            <a:r>
              <a:rPr lang="en-US" dirty="0"/>
              <a:t>Hint – I would always build the second String, whether you return it or not – the if condition is probably *after* the loop using .length() on both Strings.</a:t>
            </a:r>
          </a:p>
          <a:p>
            <a:pPr lvl="2"/>
            <a:r>
              <a:rPr lang="en-US" dirty="0"/>
              <a:t>Hint: </a:t>
            </a:r>
            <a:r>
              <a:rPr lang="en-US" dirty="0" err="1"/>
              <a:t>Character.isWhitespace</a:t>
            </a:r>
            <a:r>
              <a:rPr lang="en-US" dirty="0"/>
              <a:t>(char) will be helpful</a:t>
            </a:r>
          </a:p>
          <a:p>
            <a:pPr lvl="2"/>
            <a:r>
              <a:rPr lang="en-US" dirty="0"/>
              <a:t>Hint: First loop through the String like last Friday, then build from there</a:t>
            </a:r>
          </a:p>
          <a:p>
            <a:pPr lvl="1"/>
            <a:r>
              <a:rPr lang="en-US" dirty="0"/>
              <a:t>(3) Else </a:t>
            </a:r>
          </a:p>
          <a:p>
            <a:pPr lvl="2"/>
            <a:r>
              <a:rPr lang="en-US" dirty="0"/>
              <a:t>Return the String as is.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8EAED-1A2F-400D-B026-6D8EC2EBA3F1}"/>
              </a:ext>
            </a:extLst>
          </p:cNvPr>
          <p:cNvSpPr txBox="1"/>
          <p:nvPr/>
        </p:nvSpPr>
        <p:spPr>
          <a:xfrm>
            <a:off x="8897257" y="6616455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this example is meant to help you with P2 and the Lossy Encoding!</a:t>
            </a:r>
          </a:p>
        </p:txBody>
      </p:sp>
    </p:spTree>
    <p:extLst>
      <p:ext uri="{BB962C8B-B14F-4D97-AF65-F5344CB8AC3E}">
        <p14:creationId xmlns:p14="http://schemas.microsoft.com/office/powerpoint/2010/main" val="29142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4768"/>
            <a:ext cx="12561453" cy="3731534"/>
          </a:xfrm>
        </p:spPr>
        <p:txBody>
          <a:bodyPr/>
          <a:lstStyle/>
          <a:p>
            <a:r>
              <a:rPr lang="en-US" dirty="0"/>
              <a:t>Build a class to represent a Person which has a name and a birthday. The birthday should be stored in three different variables: year, month, and day of birth.</a:t>
            </a:r>
          </a:p>
          <a:p>
            <a:r>
              <a:rPr lang="en-US" dirty="0"/>
              <a:t>The Person class needs to make sure that the year, month and day of birth are </a:t>
            </a:r>
            <a:r>
              <a:rPr lang="en-US" b="1" dirty="0"/>
              <a:t>valid</a:t>
            </a:r>
            <a:r>
              <a:rPr lang="en-US" dirty="0"/>
              <a:t>. </a:t>
            </a:r>
          </a:p>
          <a:p>
            <a:r>
              <a:rPr lang="en-US" dirty="0"/>
              <a:t>The Person class also needs to provide information if a person was born in a leap year or not.</a:t>
            </a:r>
          </a:p>
          <a:p>
            <a:r>
              <a:rPr lang="en-US" dirty="0"/>
              <a:t>Also build a </a:t>
            </a:r>
            <a:r>
              <a:rPr lang="en-US" dirty="0" err="1"/>
              <a:t>ApplicationPerson</a:t>
            </a:r>
            <a:r>
              <a:rPr lang="en-US" dirty="0"/>
              <a:t> class that has a main method</a:t>
            </a:r>
          </a:p>
          <a:p>
            <a:pPr marL="0" indent="0">
              <a:buNone/>
            </a:pPr>
            <a:r>
              <a:rPr lang="en-US" dirty="0"/>
              <a:t>        which creates a person, prints that person information, and prints</a:t>
            </a:r>
          </a:p>
          <a:p>
            <a:pPr marL="0" indent="0">
              <a:buNone/>
            </a:pPr>
            <a:r>
              <a:rPr lang="en-US" dirty="0"/>
              <a:t>        if that person was born in a leap year or not.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AD4-4D90-4E96-AEFD-AC0F45D8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65" y="3308088"/>
            <a:ext cx="5197844" cy="3596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34C3AE-57E5-4BE9-B861-704381825A0E}"/>
              </a:ext>
            </a:extLst>
          </p:cNvPr>
          <p:cNvSpPr/>
          <p:nvPr/>
        </p:nvSpPr>
        <p:spPr>
          <a:xfrm>
            <a:off x="7292754" y="7052559"/>
            <a:ext cx="69088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https://docs.microsoft.com/en-us/office/troubleshoot/excel/determine-a-leap-year</a:t>
            </a:r>
          </a:p>
        </p:txBody>
      </p:sp>
    </p:spTree>
    <p:extLst>
      <p:ext uri="{BB962C8B-B14F-4D97-AF65-F5344CB8AC3E}">
        <p14:creationId xmlns:p14="http://schemas.microsoft.com/office/powerpoint/2010/main" val="1278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926</Words>
  <Application>Microsoft Macintosh PowerPoint</Application>
  <PresentationFormat>Custom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 – Conditional Operators - Primitives</vt:lpstr>
      <vt:lpstr>Warm Up – Object Compare </vt:lpstr>
      <vt:lpstr>Reading Check – Logical Operators</vt:lpstr>
      <vt:lpstr>Logical Operators</vt:lpstr>
      <vt:lpstr>Practice 2</vt:lpstr>
      <vt:lpstr>Review</vt:lpstr>
      <vt:lpstr>Pair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2020-03-17T03:31:15Z</dcterms:created>
  <dcterms:modified xsi:type="dcterms:W3CDTF">2021-09-27T14:17:50Z</dcterms:modified>
</cp:coreProperties>
</file>