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5T17:54:26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1,'7'4,"0"1,-1 0,0 0,0 1,-1 0,0 0,0 0,0 0,0 1,-1 0,4 10,24 31,-21-36,0-1,1 0,0-1,1 0,1-1,-1 0,1-1,1-1,0 0,0-1,0-1,0 0,1-1,30 4,14-2,1-3,101-7,-54 0,54 5,114-4,-132-16,22-1,473 16,-328 7,308-3,-596-1,-1 0,0-2,1 0,-1-1,0-2,-1 0,1-1,-1-2,26-13,-11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5T17:59:28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0 174,'229'-19,"-50"1,-53 11,125-25,-240 29,-1 0,0-1,0 0,-1 0,1-1,-1 0,13-10,-13 8,0 2,0-1,0 1,0 0,1 1,0 0,19-4,35 1,1 3,107 7,-57 0,1723 0,-983-5,-770 7,-1 4,148 35,-59-10,-141-28,421 91,-384-74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B07D44-819F-4098-959B-1208101141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Interfaces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C06B7-6B3A-4CCD-865C-46D7E55C63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23438">
        <p:fade/>
      </p:transition>
    </mc:Choice>
    <mc:Fallback>
      <p:transition advTm="2343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CC157B-FD78-440B-AD64-F7AEC85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like Contracts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04FFA7-DA84-4F80-9EDD-DC15F009B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20922"/>
            <a:ext cx="12561453" cy="5155770"/>
          </a:xfrm>
        </p:spPr>
        <p:txBody>
          <a:bodyPr/>
          <a:lstStyle/>
          <a:p>
            <a:r>
              <a:rPr lang="en-US" dirty="0"/>
              <a:t>Define what methods to implement (write) in a class</a:t>
            </a:r>
          </a:p>
          <a:p>
            <a:r>
              <a:rPr lang="en-US" dirty="0"/>
              <a:t>Enforces compiler checking to make sure they are implemented</a:t>
            </a:r>
          </a:p>
          <a:p>
            <a:r>
              <a:rPr lang="en-US" dirty="0"/>
              <a:t>Mainly used for instance methods</a:t>
            </a:r>
          </a:p>
          <a:p>
            <a:r>
              <a:rPr lang="en-US" dirty="0"/>
              <a:t>Have a bunch of other features we will come back to!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endParaRPr lang="en-US" dirty="0"/>
          </a:p>
          <a:p>
            <a:r>
              <a:rPr lang="en-US" dirty="0"/>
              <a:t>NUMBER ONE RULE: Interfaces define the method signature – that is it! </a:t>
            </a:r>
          </a:p>
          <a:p>
            <a:pPr lvl="1"/>
            <a:r>
              <a:rPr lang="en-US" dirty="0"/>
              <a:t>Classes implement the code</a:t>
            </a:r>
          </a:p>
          <a:p>
            <a:pPr lvl="1"/>
            <a:endParaRPr lang="en-US" dirty="0"/>
          </a:p>
          <a:p>
            <a:r>
              <a:rPr lang="en-US" dirty="0"/>
              <a:t>At this stage, you won’t write interfaces</a:t>
            </a:r>
          </a:p>
          <a:p>
            <a:pPr lvl="1"/>
            <a:r>
              <a:rPr lang="en-US" dirty="0"/>
              <a:t>We are defining them, so you can make sure you have the correct method signatures for grading</a:t>
            </a:r>
          </a:p>
          <a:p>
            <a:pPr lvl="1"/>
            <a:r>
              <a:rPr lang="en-US" dirty="0"/>
              <a:t>A common error on coding exam: misspelled method names!</a:t>
            </a:r>
          </a:p>
        </p:txBody>
      </p:sp>
    </p:spTree>
    <p:extLst>
      <p:ext uri="{BB962C8B-B14F-4D97-AF65-F5344CB8AC3E}">
        <p14:creationId xmlns:p14="http://schemas.microsoft.com/office/powerpoint/2010/main" val="125483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77959">
        <p:fade/>
      </p:transition>
    </mc:Choice>
    <mc:Fallback>
      <p:transition advTm="7795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902E-FF1A-49C1-829C-CA2A5B0A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61351"/>
            <a:ext cx="12561453" cy="1015663"/>
          </a:xfrm>
        </p:spPr>
        <p:txBody>
          <a:bodyPr/>
          <a:lstStyle/>
          <a:p>
            <a:r>
              <a:rPr lang="en-US" dirty="0"/>
              <a:t>Interface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73BEC-E7A9-43AE-B618-72BB10FA16A5}"/>
              </a:ext>
            </a:extLst>
          </p:cNvPr>
          <p:cNvSpPr txBox="1"/>
          <p:nvPr/>
        </p:nvSpPr>
        <p:spPr>
          <a:xfrm>
            <a:off x="2277557" y="3746028"/>
            <a:ext cx="955024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getFlightSpeed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notice no curly brackets!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setFlightSpeed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can define parameters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takeOff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5FFD-EBC6-4FB5-BEC1-9BC42DE9C0B0}"/>
                  </a:ext>
                </a:extLst>
              </p14:cNvPr>
              <p14:cNvContentPartPr/>
              <p14:nvPr/>
            </p14:nvContentPartPr>
            <p14:xfrm>
              <a:off x="3312625" y="3886200"/>
              <a:ext cx="1197720" cy="9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5FFD-EBC6-4FB5-BEC1-9BC42DE9C0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625" y="3778560"/>
                <a:ext cx="1305360" cy="309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491E65D-53A0-4E89-912F-CD397675F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44041"/>
            <a:ext cx="12561453" cy="1834861"/>
          </a:xfrm>
        </p:spPr>
        <p:txBody>
          <a:bodyPr/>
          <a:lstStyle/>
          <a:p>
            <a:r>
              <a:rPr lang="en-US" dirty="0"/>
              <a:t>Method signatures only</a:t>
            </a:r>
          </a:p>
          <a:p>
            <a:r>
              <a:rPr lang="en-US" dirty="0"/>
              <a:t>Uses interface and not class</a:t>
            </a:r>
          </a:p>
          <a:p>
            <a:r>
              <a:rPr lang="en-US" dirty="0"/>
              <a:t>Separate file called </a:t>
            </a:r>
            <a:r>
              <a:rPr lang="en-US" b="1" dirty="0"/>
              <a:t>CanFly.java</a:t>
            </a:r>
          </a:p>
          <a:p>
            <a:pPr lvl="1"/>
            <a:r>
              <a:rPr lang="en-US" dirty="0"/>
              <a:t>Like classes, names must match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73129">
        <p:fade/>
      </p:transition>
    </mc:Choice>
    <mc:Fallback>
      <p:transition advTm="731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4B02-9566-46F9-BCB6-95B0B08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6B06-26FE-4396-9785-BBA64E5C2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4574" y="1853601"/>
            <a:ext cx="6644951" cy="5186548"/>
          </a:xfrm>
        </p:spPr>
        <p:txBody>
          <a:bodyPr/>
          <a:lstStyle/>
          <a:p>
            <a:r>
              <a:rPr lang="en-US" dirty="0"/>
              <a:t>The class </a:t>
            </a:r>
            <a:r>
              <a:rPr lang="en-US" b="1" dirty="0"/>
              <a:t>implements</a:t>
            </a:r>
            <a:r>
              <a:rPr lang="en-US" dirty="0"/>
              <a:t> the interface</a:t>
            </a:r>
          </a:p>
          <a:p>
            <a:r>
              <a:rPr lang="en-US" dirty="0"/>
              <a:t>Requires methods to be “implemented” to </a:t>
            </a:r>
            <a:r>
              <a:rPr lang="en-US" u="sng" dirty="0"/>
              <a:t>compile</a:t>
            </a:r>
          </a:p>
          <a:p>
            <a:pPr lvl="1"/>
            <a:r>
              <a:rPr lang="en-US" dirty="0"/>
              <a:t>Does not mean they have to do anything useful! </a:t>
            </a:r>
          </a:p>
          <a:p>
            <a:pPr lvl="1"/>
            <a:r>
              <a:rPr lang="en-US" dirty="0"/>
              <a:t>Method stubs </a:t>
            </a:r>
          </a:p>
          <a:p>
            <a:pPr lvl="2"/>
            <a:r>
              <a:rPr lang="en-US" dirty="0"/>
              <a:t>Allow for incremental development</a:t>
            </a:r>
          </a:p>
          <a:p>
            <a:pPr lvl="2"/>
            <a:r>
              <a:rPr lang="en-US" dirty="0"/>
              <a:t>Often return zero or null</a:t>
            </a:r>
          </a:p>
          <a:p>
            <a:r>
              <a:rPr lang="en-US" dirty="0"/>
              <a:t>General rule</a:t>
            </a:r>
          </a:p>
          <a:p>
            <a:pPr lvl="1"/>
            <a:r>
              <a:rPr lang="en-US" dirty="0"/>
              <a:t>“stub out” all the methods</a:t>
            </a:r>
          </a:p>
          <a:p>
            <a:pPr lvl="1"/>
            <a:r>
              <a:rPr lang="en-US" dirty="0"/>
              <a:t>Add pseudocode to each method</a:t>
            </a:r>
          </a:p>
          <a:p>
            <a:pPr lvl="2"/>
            <a:r>
              <a:rPr lang="en-US" dirty="0"/>
              <a:t>As comments</a:t>
            </a:r>
          </a:p>
          <a:p>
            <a:pPr lvl="1"/>
            <a:r>
              <a:rPr lang="en-US" dirty="0"/>
              <a:t>Then solve each method </a:t>
            </a:r>
          </a:p>
          <a:p>
            <a:pPr lvl="2"/>
            <a:r>
              <a:rPr lang="en-US" dirty="0"/>
              <a:t>Focus only on that </a:t>
            </a:r>
            <a:r>
              <a:rPr lang="en-US" b="1" dirty="0"/>
              <a:t>one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Divide – Conquer - Glue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9D41A-DA35-4701-B2F3-4928389600B9}"/>
              </a:ext>
            </a:extLst>
          </p:cNvPr>
          <p:cNvSpPr txBox="1"/>
          <p:nvPr/>
        </p:nvSpPr>
        <p:spPr>
          <a:xfrm>
            <a:off x="9053112" y="212761"/>
            <a:ext cx="458627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getFlightSpeed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setFlightSpeed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takeOff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5F1B-121B-4147-A368-9E3CECF90936}"/>
              </a:ext>
            </a:extLst>
          </p:cNvPr>
          <p:cNvSpPr txBox="1"/>
          <p:nvPr/>
        </p:nvSpPr>
        <p:spPr>
          <a:xfrm>
            <a:off x="517162" y="1920922"/>
            <a:ext cx="5259731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getFlightSpeed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// TODO, return speed?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setFlightSpeed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//TODO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// need a speed instance variable</a:t>
            </a:r>
          </a:p>
          <a:p>
            <a:r>
              <a:rPr lang="en-US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// pseudocode helps!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takeOff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D38F1C-6AA3-44D9-9377-C5C9E9F6B456}"/>
                  </a:ext>
                </a:extLst>
              </p14:cNvPr>
              <p14:cNvContentPartPr/>
              <p14:nvPr/>
            </p14:nvContentPartPr>
            <p14:xfrm>
              <a:off x="2593428" y="2020898"/>
              <a:ext cx="1874880" cy="81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D38F1C-6AA3-44D9-9377-C5C9E9F6B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428" y="1912898"/>
                <a:ext cx="1982520" cy="297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459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225110">
        <p:fade/>
      </p:transition>
    </mc:Choice>
    <mc:Fallback>
      <p:transition advTm="225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304</TotalTime>
  <Words>343</Words>
  <Application>Microsoft Office PowerPoint</Application>
  <PresentationFormat>Custom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Book</vt:lpstr>
      <vt:lpstr>ColoradoStateCS</vt:lpstr>
      <vt:lpstr>PowerPoint Presentation</vt:lpstr>
      <vt:lpstr>Interfaces are like Contracts</vt:lpstr>
      <vt:lpstr>Interface Code!</vt:lpstr>
      <vt:lpstr>Class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2022-01-25T17:38:48Z</dcterms:created>
  <dcterms:modified xsi:type="dcterms:W3CDTF">2022-01-25T22:42:58Z</dcterms:modified>
</cp:coreProperties>
</file>