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98" y="60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</a:t>
            </a:r>
            <a:r>
              <a:rPr lang="en-US"/>
              <a:t>Goes Here.”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794085"/>
          </a:xfrm>
        </p:spPr>
        <p:txBody>
          <a:bodyPr anchor="t" anchorCtr="0"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97052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dirty="0">
                <a:solidFill>
                  <a:schemeClr val="tx2"/>
                </a:solidFill>
                <a:latin typeface="+mj-lt"/>
              </a:rPr>
              <a:t>Thank you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1949512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bg1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83D93B-48F5-4072-9D65-18311DB0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Javadoc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65E289-5466-4F0F-8DF4-C8EB31A226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4119">
        <p:fade/>
      </p:transition>
    </mc:Choice>
    <mc:Fallback>
      <p:transition advTm="411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CB7314-C4B1-4805-9651-E850F1E7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Javadoc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E65CB5-FE8A-468B-8825-5BCDE5EC9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4297074"/>
          </a:xfrm>
        </p:spPr>
        <p:txBody>
          <a:bodyPr/>
          <a:lstStyle/>
          <a:p>
            <a:r>
              <a:rPr lang="en-US" dirty="0"/>
              <a:t>Java Documentation </a:t>
            </a:r>
          </a:p>
          <a:p>
            <a:r>
              <a:rPr lang="en-US" dirty="0"/>
              <a:t>Robust documentation system and API</a:t>
            </a:r>
          </a:p>
          <a:p>
            <a:pPr lvl="1"/>
            <a:r>
              <a:rPr lang="en-US" dirty="0"/>
              <a:t>Part of the reason Java took off</a:t>
            </a:r>
          </a:p>
          <a:p>
            <a:r>
              <a:rPr lang="en-US" dirty="0"/>
              <a:t>Made up from actual comments in code</a:t>
            </a:r>
          </a:p>
          <a:p>
            <a:pPr lvl="1"/>
            <a:r>
              <a:rPr lang="en-US" dirty="0"/>
              <a:t>Generated into webpages using Javadoc tool</a:t>
            </a:r>
          </a:p>
          <a:p>
            <a:r>
              <a:rPr lang="en-US" dirty="0"/>
              <a:t>For now: you will focus on reading</a:t>
            </a:r>
          </a:p>
          <a:p>
            <a:r>
              <a:rPr lang="en-US" dirty="0"/>
              <a:t>The important part of reading</a:t>
            </a:r>
          </a:p>
          <a:p>
            <a:pPr lvl="1"/>
            <a:r>
              <a:rPr lang="en-US" dirty="0"/>
              <a:t>“small picture” </a:t>
            </a:r>
          </a:p>
          <a:p>
            <a:pPr lvl="1"/>
            <a:r>
              <a:rPr lang="en-US" dirty="0"/>
              <a:t>      or</a:t>
            </a:r>
          </a:p>
          <a:p>
            <a:pPr lvl="1"/>
            <a:r>
              <a:rPr lang="en-US" dirty="0"/>
              <a:t>What can I do</a:t>
            </a:r>
          </a:p>
        </p:txBody>
      </p:sp>
    </p:spTree>
    <p:extLst>
      <p:ext uri="{BB962C8B-B14F-4D97-AF65-F5344CB8AC3E}">
        <p14:creationId xmlns:p14="http://schemas.microsoft.com/office/powerpoint/2010/main" val="273385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69762">
        <p:fade/>
      </p:transition>
    </mc:Choice>
    <mc:Fallback>
      <p:transition advTm="6976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56E4-F4BC-49F7-9EF9-A6098DF1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48" y="179009"/>
            <a:ext cx="12561453" cy="1015663"/>
          </a:xfrm>
        </p:spPr>
        <p:txBody>
          <a:bodyPr/>
          <a:lstStyle/>
          <a:p>
            <a:r>
              <a:rPr lang="en-US" dirty="0"/>
              <a:t>In labs – Small Picture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A8D04-9C1E-42BE-A8A1-4FB45AEA7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5023" y="2094684"/>
            <a:ext cx="6092185" cy="3583032"/>
          </a:xfrm>
        </p:spPr>
        <p:txBody>
          <a:bodyPr/>
          <a:lstStyle/>
          <a:p>
            <a:r>
              <a:rPr lang="en-US" dirty="0"/>
              <a:t>A lot we ignore for now!</a:t>
            </a:r>
          </a:p>
          <a:p>
            <a:r>
              <a:rPr lang="en-US" dirty="0"/>
              <a:t>Look at method summary</a:t>
            </a:r>
          </a:p>
          <a:p>
            <a:pPr lvl="1"/>
            <a:r>
              <a:rPr lang="en-US" dirty="0"/>
              <a:t>Gives signature </a:t>
            </a:r>
          </a:p>
          <a:p>
            <a:pPr lvl="2"/>
            <a:r>
              <a:rPr lang="en-US" dirty="0"/>
              <a:t>Static or not</a:t>
            </a:r>
          </a:p>
          <a:p>
            <a:pPr lvl="2"/>
            <a:r>
              <a:rPr lang="en-US" dirty="0"/>
              <a:t>Parameters </a:t>
            </a:r>
          </a:p>
          <a:p>
            <a:pPr lvl="2"/>
            <a:r>
              <a:rPr lang="en-US" dirty="0"/>
              <a:t>Return type</a:t>
            </a:r>
          </a:p>
          <a:p>
            <a:pPr lvl="2"/>
            <a:r>
              <a:rPr lang="en-US" dirty="0"/>
              <a:t>Name </a:t>
            </a:r>
          </a:p>
          <a:p>
            <a:pPr lvl="2"/>
            <a:r>
              <a:rPr lang="en-US" dirty="0"/>
              <a:t>Click on method name</a:t>
            </a:r>
          </a:p>
          <a:p>
            <a:pPr lvl="1"/>
            <a:r>
              <a:rPr lang="en-US" dirty="0"/>
              <a:t>a single sentence – often a short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C5525-0E88-48C9-ACCA-7F1C997D2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873"/>
          <a:stretch/>
        </p:blipFill>
        <p:spPr>
          <a:xfrm>
            <a:off x="417748" y="1447300"/>
            <a:ext cx="7017373" cy="5795071"/>
          </a:xfrm>
          <a:prstGeom prst="rect">
            <a:avLst/>
          </a:prstGeom>
        </p:spPr>
      </p:pic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F425A821-863D-428D-A44C-044C7B0FDC93}"/>
              </a:ext>
            </a:extLst>
          </p:cNvPr>
          <p:cNvSpPr/>
          <p:nvPr/>
        </p:nvSpPr>
        <p:spPr>
          <a:xfrm>
            <a:off x="567650" y="1826595"/>
            <a:ext cx="1441032" cy="764498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548ACC-8FDA-411E-9A87-7F8B093B9642}"/>
              </a:ext>
            </a:extLst>
          </p:cNvPr>
          <p:cNvCxnSpPr/>
          <p:nvPr/>
        </p:nvCxnSpPr>
        <p:spPr>
          <a:xfrm>
            <a:off x="567650" y="7060367"/>
            <a:ext cx="33587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8EA1E345-ABE5-4FC3-9463-BBBA122015F0}"/>
              </a:ext>
            </a:extLst>
          </p:cNvPr>
          <p:cNvSpPr/>
          <p:nvPr/>
        </p:nvSpPr>
        <p:spPr>
          <a:xfrm>
            <a:off x="7041771" y="5068969"/>
            <a:ext cx="996563" cy="178383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461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86991">
        <p:fade/>
      </p:transition>
    </mc:Choice>
    <mc:Fallback>
      <p:transition advTm="869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4D58-01DA-45A0-AE0D-80D3FFED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50" y="56796"/>
            <a:ext cx="12561453" cy="1015663"/>
          </a:xfrm>
        </p:spPr>
        <p:txBody>
          <a:bodyPr/>
          <a:lstStyle/>
          <a:p>
            <a:r>
              <a:rPr lang="en-US" dirty="0"/>
              <a:t>Single Method (the small)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8A0ED-8AC0-4D20-B200-3A2B429DA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9519" y="1072459"/>
            <a:ext cx="5139731" cy="5140125"/>
          </a:xfrm>
        </p:spPr>
        <p:txBody>
          <a:bodyPr/>
          <a:lstStyle/>
          <a:p>
            <a:r>
              <a:rPr lang="en-US" dirty="0"/>
              <a:t>Gives exact method signature!</a:t>
            </a:r>
          </a:p>
          <a:p>
            <a:pPr lvl="1"/>
            <a:r>
              <a:rPr lang="en-US" dirty="0"/>
              <a:t>Copy it and paste it, add curly brackets..</a:t>
            </a:r>
          </a:p>
          <a:p>
            <a:r>
              <a:rPr lang="en-US" dirty="0"/>
              <a:t>Gives hints that we put in for building the method / what you need to do </a:t>
            </a:r>
          </a:p>
          <a:p>
            <a:pPr lvl="1"/>
            <a:r>
              <a:rPr lang="en-US" dirty="0"/>
              <a:t>Suggestion: use comments and pseudocode based on those hints!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Gives you what to expect in them</a:t>
            </a:r>
          </a:p>
          <a:p>
            <a:r>
              <a:rPr lang="en-US" dirty="0"/>
              <a:t>Returns</a:t>
            </a:r>
          </a:p>
          <a:p>
            <a:pPr lvl="1"/>
            <a:r>
              <a:rPr lang="en-US" dirty="0"/>
              <a:t>What the method should return for an answer</a:t>
            </a:r>
          </a:p>
          <a:p>
            <a:r>
              <a:rPr lang="en-US" dirty="0"/>
              <a:t>May also have “See Also”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62BDF-A8C0-4D75-9429-A91ABD14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0" y="1256175"/>
            <a:ext cx="8021169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47131">
        <p:fade/>
      </p:transition>
    </mc:Choice>
    <mc:Fallback>
      <p:transition advTm="14713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C61F-3472-4941-863F-5792255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/ SDK Reference (the big)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72B8B-A7DD-42C2-B99E-5F89CA8DB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685" y="2038178"/>
            <a:ext cx="6668807" cy="2351926"/>
          </a:xfrm>
        </p:spPr>
        <p:txBody>
          <a:bodyPr/>
          <a:lstStyle/>
          <a:p>
            <a:r>
              <a:rPr lang="en-US" dirty="0"/>
              <a:t>String is a class someone wrote in Java</a:t>
            </a:r>
          </a:p>
          <a:p>
            <a:pPr lvl="1"/>
            <a:r>
              <a:rPr lang="en-US" dirty="0"/>
              <a:t>Full Javadoc </a:t>
            </a:r>
          </a:p>
          <a:p>
            <a:pPr lvl="1"/>
            <a:r>
              <a:rPr lang="en-US" dirty="0"/>
              <a:t>Overwhelming at first.. But</a:t>
            </a:r>
          </a:p>
          <a:p>
            <a:pPr lvl="2"/>
            <a:r>
              <a:rPr lang="en-US" dirty="0"/>
              <a:t>Just look at the methods</a:t>
            </a:r>
          </a:p>
          <a:p>
            <a:pPr lvl="2"/>
            <a:r>
              <a:rPr lang="en-US" dirty="0"/>
              <a:t>This gives you ‘functionality’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2A8B0-17C6-449A-804F-8E0BAD07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25" y="4778334"/>
            <a:ext cx="10136015" cy="1333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13C6BD-D40E-4695-9FC0-9074F185B3E7}"/>
              </a:ext>
            </a:extLst>
          </p:cNvPr>
          <p:cNvSpPr txBox="1"/>
          <p:nvPr/>
        </p:nvSpPr>
        <p:spPr>
          <a:xfrm>
            <a:off x="6908800" y="2090756"/>
            <a:ext cx="5883639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  hello  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clientInput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client input is now "hello"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sets String "true" to variable print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190320">
        <p:fade/>
      </p:transition>
    </mc:Choice>
    <mc:Fallback>
      <p:transition advTm="19032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3241-84D4-4D0A-B34E-EE2D94A9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B8381-72F6-4680-AC78-328C6CA23E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176511"/>
          </a:xfrm>
        </p:spPr>
        <p:txBody>
          <a:bodyPr/>
          <a:lstStyle/>
          <a:p>
            <a:r>
              <a:rPr lang="en-US" dirty="0"/>
              <a:t>Another </a:t>
            </a:r>
            <a:r>
              <a:rPr lang="en-US" b="1" dirty="0"/>
              <a:t>tool</a:t>
            </a:r>
            <a:r>
              <a:rPr lang="en-US" dirty="0"/>
              <a:t> to use</a:t>
            </a:r>
          </a:p>
          <a:p>
            <a:r>
              <a:rPr lang="en-US" dirty="0"/>
              <a:t>We will use it *a lot* in labs</a:t>
            </a:r>
          </a:p>
          <a:p>
            <a:pPr lvl="1"/>
            <a:r>
              <a:rPr lang="en-US" dirty="0"/>
              <a:t>Your method ‘specifications’ will be in the </a:t>
            </a:r>
            <a:r>
              <a:rPr lang="en-US" dirty="0" err="1"/>
              <a:t>javadoc</a:t>
            </a:r>
            <a:r>
              <a:rPr lang="en-US" dirty="0"/>
              <a:t>!</a:t>
            </a:r>
          </a:p>
          <a:p>
            <a:r>
              <a:rPr lang="en-US" dirty="0"/>
              <a:t>You will want to use it when working with Java Libraries </a:t>
            </a:r>
          </a:p>
          <a:p>
            <a:pPr lvl="1"/>
            <a:r>
              <a:rPr lang="en-US" dirty="0"/>
              <a:t>String</a:t>
            </a:r>
          </a:p>
          <a:p>
            <a:r>
              <a:rPr lang="en-US" dirty="0"/>
              <a:t>A lot in there haven’t covered</a:t>
            </a:r>
          </a:p>
          <a:p>
            <a:pPr lvl="1"/>
            <a:r>
              <a:rPr lang="en-US" dirty="0"/>
              <a:t>Don’t try to understand it all</a:t>
            </a:r>
          </a:p>
        </p:txBody>
      </p:sp>
    </p:spTree>
    <p:extLst>
      <p:ext uri="{BB962C8B-B14F-4D97-AF65-F5344CB8AC3E}">
        <p14:creationId xmlns:p14="http://schemas.microsoft.com/office/powerpoint/2010/main" val="311346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59231">
        <p:fade/>
      </p:transition>
    </mc:Choice>
    <mc:Fallback>
      <p:transition advTm="59231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8|4.6|6.3"/>
</p:tagLst>
</file>

<file path=ppt/theme/theme1.xml><?xml version="1.0" encoding="utf-8"?>
<a:theme xmlns:a="http://schemas.openxmlformats.org/drawingml/2006/main" name="ColoradoStateCS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adoStateCS" id="{A95E65F7-1D17-46C4-8255-17DDA9B23BB7}" vid="{6735E188-1837-42D3-8F8E-0C11394F49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ColoradoStateCS</Template>
  <TotalTime>246</TotalTime>
  <Words>289</Words>
  <Application>Microsoft Office PowerPoint</Application>
  <PresentationFormat>Custom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Franklin Gothic Book</vt:lpstr>
      <vt:lpstr>ColoradoStateCS</vt:lpstr>
      <vt:lpstr>PowerPoint Presentation</vt:lpstr>
      <vt:lpstr>Javadoc</vt:lpstr>
      <vt:lpstr>In labs – Small Picture </vt:lpstr>
      <vt:lpstr>Single Method (the small)</vt:lpstr>
      <vt:lpstr>API / SDK Reference (the big)</vt:lpstr>
      <vt:lpstr>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2022-01-25T18:36:31Z</dcterms:created>
  <dcterms:modified xsi:type="dcterms:W3CDTF">2022-01-25T22:43:06Z</dcterms:modified>
</cp:coreProperties>
</file>