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98" y="60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</a:t>
            </a:r>
            <a:r>
              <a:rPr lang="en-US"/>
              <a:t>Goes Here.”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Century Gothic" charset="0"/>
          <a:cs typeface="Century Gothic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DAAC8-4BD8-49B2-B448-A01E31AB4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</a:t>
            </a:r>
          </a:p>
          <a:p>
            <a:r>
              <a:rPr lang="en-US" dirty="0"/>
              <a:t>Unified Modelling Language (UML)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A13C2-6978-4DCC-ABBC-D95B39DA63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8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42432">
        <p:fade/>
      </p:transition>
    </mc:Choice>
    <mc:Fallback>
      <p:transition advTm="4243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843AE-22E8-49C4-B88E-6DE4C6B5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Modelling Language (UML)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58D179-D675-491F-B025-30DF1D809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921330"/>
          </a:xfrm>
        </p:spPr>
        <p:txBody>
          <a:bodyPr/>
          <a:lstStyle/>
          <a:p>
            <a:r>
              <a:rPr lang="en-US" dirty="0"/>
              <a:t>Used in </a:t>
            </a:r>
            <a:r>
              <a:rPr lang="en-US" b="1" dirty="0"/>
              <a:t>Software Architecture</a:t>
            </a:r>
            <a:r>
              <a:rPr lang="en-US" dirty="0"/>
              <a:t> to represent class layout</a:t>
            </a:r>
          </a:p>
          <a:p>
            <a:r>
              <a:rPr lang="en-US" dirty="0"/>
              <a:t>Defines classes, methods, parameters</a:t>
            </a:r>
          </a:p>
          <a:p>
            <a:r>
              <a:rPr lang="en-US" dirty="0"/>
              <a:t>Right now: very minimal</a:t>
            </a:r>
          </a:p>
          <a:p>
            <a:pPr lvl="1"/>
            <a:r>
              <a:rPr lang="en-US" dirty="0"/>
              <a:t>We will use it to:</a:t>
            </a:r>
          </a:p>
          <a:p>
            <a:pPr lvl="2"/>
            <a:r>
              <a:rPr lang="en-US" dirty="0"/>
              <a:t>Provide an overview / picture of the classes</a:t>
            </a:r>
          </a:p>
          <a:p>
            <a:pPr lvl="2"/>
            <a:r>
              <a:rPr lang="en-US" dirty="0"/>
              <a:t>Help you visually see the program</a:t>
            </a:r>
          </a:p>
          <a:p>
            <a:pPr lvl="2"/>
            <a:r>
              <a:rPr lang="en-US" dirty="0"/>
              <a:t>Give you a tool to ‘draw out’ a class</a:t>
            </a:r>
          </a:p>
          <a:p>
            <a:r>
              <a:rPr lang="en-US" dirty="0"/>
              <a:t>This class does not go into the theory on program layout</a:t>
            </a:r>
          </a:p>
          <a:p>
            <a:pPr lvl="1"/>
            <a:r>
              <a:rPr lang="en-US" dirty="0"/>
              <a:t>Just introducing </a:t>
            </a:r>
          </a:p>
        </p:txBody>
      </p:sp>
    </p:spTree>
    <p:extLst>
      <p:ext uri="{BB962C8B-B14F-4D97-AF65-F5344CB8AC3E}">
        <p14:creationId xmlns:p14="http://schemas.microsoft.com/office/powerpoint/2010/main" val="65175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80363">
        <p:fade/>
      </p:transition>
    </mc:Choice>
    <mc:Fallback>
      <p:transition advTm="8036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4A9C-8872-4098-A2BE-7CA387E3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13" y="133626"/>
            <a:ext cx="12561453" cy="1015663"/>
          </a:xfrm>
        </p:spPr>
        <p:txBody>
          <a:bodyPr/>
          <a:lstStyle/>
          <a:p>
            <a:r>
              <a:rPr lang="en-US" dirty="0"/>
              <a:t>Lab Example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E2E0634-9FBD-4FEC-8C71-0B9A64BCCA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8308" y="3733800"/>
            <a:ext cx="4482892" cy="448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3A52DF2-3044-4B62-BDBD-03C3F3D0C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636" y="1056613"/>
            <a:ext cx="7068052" cy="6325024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2BD873AB-BF15-4884-9703-29ACBAED8DC6}"/>
              </a:ext>
            </a:extLst>
          </p:cNvPr>
          <p:cNvSpPr/>
          <p:nvPr/>
        </p:nvSpPr>
        <p:spPr>
          <a:xfrm>
            <a:off x="1932341" y="4916774"/>
            <a:ext cx="1229194" cy="17990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31D1267-35A9-442A-9F77-AC07711B9347}"/>
              </a:ext>
            </a:extLst>
          </p:cNvPr>
          <p:cNvSpPr/>
          <p:nvPr/>
        </p:nvSpPr>
        <p:spPr>
          <a:xfrm>
            <a:off x="1932341" y="3733800"/>
            <a:ext cx="1229194" cy="7932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25F19-D9FB-4C4C-AA3C-B2506E95B572}"/>
              </a:ext>
            </a:extLst>
          </p:cNvPr>
          <p:cNvSpPr txBox="1"/>
          <p:nvPr/>
        </p:nvSpPr>
        <p:spPr>
          <a:xfrm>
            <a:off x="539646" y="3886200"/>
            <a:ext cx="1873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8248A-3B19-4B63-9F09-D7702DD7990E}"/>
              </a:ext>
            </a:extLst>
          </p:cNvPr>
          <p:cNvSpPr txBox="1"/>
          <p:nvPr/>
        </p:nvSpPr>
        <p:spPr>
          <a:xfrm>
            <a:off x="418213" y="1304144"/>
            <a:ext cx="2369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means public</a:t>
            </a:r>
          </a:p>
          <a:p>
            <a:pPr marL="342900" indent="-342900">
              <a:buFontTx/>
              <a:buChar char="-"/>
            </a:pPr>
            <a:r>
              <a:rPr lang="en-US" dirty="0"/>
              <a:t>means private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/>
              <a:t>Format:</a:t>
            </a:r>
          </a:p>
          <a:p>
            <a:r>
              <a:rPr lang="en-US" dirty="0"/>
              <a:t>Name : Type</a:t>
            </a:r>
          </a:p>
          <a:p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A0F41-9AFB-4418-8913-07953CDBB2EF}"/>
              </a:ext>
            </a:extLst>
          </p:cNvPr>
          <p:cNvSpPr txBox="1"/>
          <p:nvPr/>
        </p:nvSpPr>
        <p:spPr>
          <a:xfrm>
            <a:off x="652072" y="5521100"/>
            <a:ext cx="1873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594CA-60BE-442C-B946-BDA2A5BB2106}"/>
              </a:ext>
            </a:extLst>
          </p:cNvPr>
          <p:cNvSpPr txBox="1"/>
          <p:nvPr/>
        </p:nvSpPr>
        <p:spPr>
          <a:xfrm>
            <a:off x="10101551" y="1366478"/>
            <a:ext cx="32978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canPlant</a:t>
            </a:r>
            <a:r>
              <a:rPr lang="en-US" sz="1400" dirty="0"/>
              <a:t>(String, </a:t>
            </a:r>
            <a:r>
              <a:rPr lang="en-US" sz="1400" dirty="0" err="1"/>
              <a:t>GardenRow</a:t>
            </a:r>
            <a:r>
              <a:rPr lang="en-US" sz="1400" dirty="0"/>
              <a:t>): </a:t>
            </a:r>
            <a:r>
              <a:rPr lang="en-US" sz="1400" dirty="0" err="1"/>
              <a:t>boolean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Takes in two parameters</a:t>
            </a:r>
          </a:p>
          <a:p>
            <a:pPr marL="795042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String</a:t>
            </a:r>
          </a:p>
          <a:p>
            <a:pPr marL="795042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GardenRow</a:t>
            </a:r>
            <a:r>
              <a:rPr lang="en-US" sz="1400" dirty="0"/>
              <a:t> </a:t>
            </a:r>
          </a:p>
          <a:p>
            <a:pPr marL="795042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Notice identifiers are not there, it is up to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returns a </a:t>
            </a:r>
            <a:r>
              <a:rPr lang="en-US" sz="1400" dirty="0" err="1"/>
              <a:t>boolean</a:t>
            </a:r>
            <a:r>
              <a:rPr lang="en-US" sz="1400" dirty="0"/>
              <a:t> value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30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202998">
        <p:fade/>
      </p:transition>
    </mc:Choice>
    <mc:Fallback>
      <p:transition advTm="2029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FADA-F46F-4BCE-A11E-1FDBE22A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General Rule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ABB4F-1F04-47A0-A0DD-157AC86D64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662798"/>
          </a:xfrm>
        </p:spPr>
        <p:txBody>
          <a:bodyPr/>
          <a:lstStyle/>
          <a:p>
            <a:r>
              <a:rPr lang="en-US" dirty="0"/>
              <a:t>It is a </a:t>
            </a:r>
            <a:r>
              <a:rPr lang="en-US" b="1" dirty="0"/>
              <a:t>tool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One of many</a:t>
            </a:r>
          </a:p>
          <a:p>
            <a:r>
              <a:rPr lang="en-US" dirty="0"/>
              <a:t>Meant to help you get a visual idea of what to work on</a:t>
            </a:r>
          </a:p>
          <a:p>
            <a:r>
              <a:rPr lang="en-US" dirty="0"/>
              <a:t>Not helpful for everyone</a:t>
            </a:r>
          </a:p>
          <a:p>
            <a:r>
              <a:rPr lang="en-US" dirty="0"/>
              <a:t>Will have some drawing out the </a:t>
            </a:r>
            <a:r>
              <a:rPr lang="en-US" dirty="0" err="1"/>
              <a:t>uml</a:t>
            </a:r>
            <a:endParaRPr lang="en-US" dirty="0"/>
          </a:p>
          <a:p>
            <a:pPr lvl="1"/>
            <a:r>
              <a:rPr lang="en-US" dirty="0"/>
              <a:t>Just more so you can draw out the class information </a:t>
            </a:r>
          </a:p>
          <a:p>
            <a:r>
              <a:rPr lang="en-US" dirty="0"/>
              <a:t>We will come back to this later with inheritance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5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72115">
        <p:fade/>
      </p:transition>
    </mc:Choice>
    <mc:Fallback>
      <p:transition advTm="72115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3|75.4|14.5|20"/>
</p:tagLst>
</file>

<file path=ppt/theme/theme1.xml><?xml version="1.0" encoding="utf-8"?>
<a:theme xmlns:a="http://schemas.openxmlformats.org/drawingml/2006/main" name="ColoradoStateCS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adoStateCS" id="{A95E65F7-1D17-46C4-8255-17DDA9B23BB7}" vid="{6735E188-1837-42D3-8F8E-0C11394F49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ColoradoStateCS</Template>
  <TotalTime>306</TotalTime>
  <Words>175</Words>
  <Application>Microsoft Office PowerPoint</Application>
  <PresentationFormat>Custom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ColoradoStateCS</vt:lpstr>
      <vt:lpstr>PowerPoint Presentation</vt:lpstr>
      <vt:lpstr>Unified Modelling Language (UML)</vt:lpstr>
      <vt:lpstr>Lab Example</vt:lpstr>
      <vt:lpstr>UML General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</cp:revision>
  <dcterms:created xsi:type="dcterms:W3CDTF">2022-01-25T17:36:53Z</dcterms:created>
  <dcterms:modified xsi:type="dcterms:W3CDTF">2022-01-25T22:43:13Z</dcterms:modified>
</cp:coreProperties>
</file>