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67" r:id="rId11"/>
    <p:sldId id="259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64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8F-A8B0-0742-B52A-54677ED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– and being sick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9C01-DBC2-CF4D-B0F9-54AB036C1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If the symptom checker says “don’t come to campus”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don’t come to campus</a:t>
            </a:r>
          </a:p>
          <a:p>
            <a:r>
              <a:rPr lang="en-US" dirty="0"/>
              <a:t>Everything is </a:t>
            </a:r>
            <a:r>
              <a:rPr lang="en-US" b="1" dirty="0"/>
              <a:t>performance</a:t>
            </a:r>
            <a:r>
              <a:rPr lang="en-US" dirty="0"/>
              <a:t> based</a:t>
            </a:r>
          </a:p>
          <a:p>
            <a:pPr lvl="1"/>
            <a:r>
              <a:rPr lang="en-US" dirty="0"/>
              <a:t>Which means we only take attendance for extra credit. </a:t>
            </a:r>
          </a:p>
          <a:p>
            <a:r>
              <a:rPr lang="en-US" dirty="0"/>
              <a:t>As long as you get it done, you are fine. </a:t>
            </a:r>
          </a:p>
          <a:p>
            <a:pPr lvl="1"/>
            <a:r>
              <a:rPr lang="en-US" dirty="0"/>
              <a:t>If you are unable to work, please work with case management!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 Credit</a:t>
            </a:r>
          </a:p>
          <a:p>
            <a:pPr lvl="1"/>
            <a:r>
              <a:rPr lang="en-US" dirty="0"/>
              <a:t>You have enough for an entire letter grade (maxes at 100 points)</a:t>
            </a:r>
          </a:p>
          <a:p>
            <a:pPr lvl="1"/>
            <a:r>
              <a:rPr lang="en-US" dirty="0"/>
              <a:t>You should do it!</a:t>
            </a:r>
          </a:p>
        </p:txBody>
      </p:sp>
    </p:spTree>
    <p:extLst>
      <p:ext uri="{BB962C8B-B14F-4D97-AF65-F5344CB8AC3E}">
        <p14:creationId xmlns:p14="http://schemas.microsoft.com/office/powerpoint/2010/main" val="21790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</p:spPr>
        <p:txBody>
          <a:bodyPr/>
          <a:lstStyle/>
          <a:p>
            <a:r>
              <a:rPr lang="en-US" dirty="0"/>
              <a:t>To be successful in CS 1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</a:t>
            </a:r>
            <a:r>
              <a:rPr lang="en-US" u="sng" dirty="0"/>
              <a:t>before</a:t>
            </a:r>
            <a:r>
              <a:rPr lang="en-US" dirty="0"/>
              <a:t> going to the lab day! </a:t>
            </a:r>
          </a:p>
          <a:p>
            <a:pPr lvl="1"/>
            <a:r>
              <a:rPr lang="en-US" dirty="0"/>
              <a:t>Practice often (daily)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  <a:p>
            <a:pPr lvl="1"/>
            <a:r>
              <a:rPr lang="en-US" dirty="0"/>
              <a:t>You are learning a different way to think more than anything! </a:t>
            </a:r>
          </a:p>
          <a:p>
            <a:pPr lvl="2"/>
            <a:r>
              <a:rPr lang="en-US" dirty="0"/>
              <a:t>That can be heard but know once you learn it – you will never look at things the same again!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r>
              <a:rPr lang="en-US" dirty="0"/>
              <a:t>Introduce yourself to the people around you </a:t>
            </a:r>
          </a:p>
          <a:p>
            <a:pPr lvl="1"/>
            <a:r>
              <a:rPr lang="en-US" dirty="0"/>
              <a:t>smaller rooms, we can do this for everyone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help session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69570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Sunday, Tuesday and Thursday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Monday, Wednesday, Friday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Practical Projects</a:t>
            </a:r>
          </a:p>
          <a:p>
            <a:pPr lvl="2"/>
            <a:r>
              <a:rPr lang="en-US" dirty="0"/>
              <a:t>Extra long labs, multiple parts</a:t>
            </a:r>
          </a:p>
          <a:p>
            <a:pPr lvl="2"/>
            <a:r>
              <a:rPr lang="en-US" dirty="0"/>
              <a:t>due Tuesday and Thursdays </a:t>
            </a:r>
          </a:p>
        </p:txBody>
      </p:sp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495424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Practice Exams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 (really try for 100%)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5 times until Unit Exam / End of The Unit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dirty="0"/>
              <a:t>Make sure by the end of each week, you have completed the module (starting Unit 1: Module 1)</a:t>
            </a:r>
          </a:p>
          <a:p>
            <a:pPr lvl="2"/>
            <a:r>
              <a:rPr lang="en-US" b="1" dirty="0"/>
              <a:t>Unit 1: Module 1 – Complete through everything by Friday</a:t>
            </a:r>
          </a:p>
          <a:p>
            <a:pPr lvl="2"/>
            <a:r>
              <a:rPr lang="en-US" dirty="0"/>
              <a:t>Unit 1: Module </a:t>
            </a:r>
            <a:r>
              <a:rPr lang="en-US" u="sng" dirty="0"/>
              <a:t>2</a:t>
            </a:r>
            <a:r>
              <a:rPr lang="en-US" dirty="0"/>
              <a:t> – Complete everything of Friday of Week </a:t>
            </a:r>
            <a:r>
              <a:rPr lang="en-US" u="sng" dirty="0"/>
              <a:t>2</a:t>
            </a:r>
            <a:r>
              <a:rPr lang="en-US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dirty="0"/>
              <a:t>Do reading before lab! </a:t>
            </a:r>
          </a:p>
          <a:p>
            <a:r>
              <a:rPr lang="en-US" dirty="0"/>
              <a:t>First reading is the longest by far! 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4437112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 for exams?</a:t>
            </a:r>
          </a:p>
          <a:p>
            <a:pPr lvl="1"/>
            <a:r>
              <a:rPr lang="en-US" dirty="0"/>
              <a:t>Every night – knowledge checks, practice exam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64867"/>
          </a:xfrm>
        </p:spPr>
        <p:txBody>
          <a:bodyPr/>
          <a:lstStyle/>
          <a:p>
            <a:r>
              <a:rPr lang="en-US" dirty="0"/>
              <a:t>Combined Reading Code + Written Code</a:t>
            </a:r>
          </a:p>
          <a:p>
            <a:r>
              <a:rPr lang="en-US" dirty="0"/>
              <a:t>These are *hard* two-four week projects, that start in lab. </a:t>
            </a:r>
          </a:p>
          <a:p>
            <a:r>
              <a:rPr lang="en-US" dirty="0"/>
              <a:t>However, getting a B on them is pretty easy – just do all the parts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Coding Quiz (about the provided code)</a:t>
            </a:r>
          </a:p>
          <a:p>
            <a:pPr lvl="1"/>
            <a:r>
              <a:rPr lang="en-US" dirty="0"/>
              <a:t>Written Code (majority of the grade)</a:t>
            </a:r>
          </a:p>
          <a:p>
            <a:pPr lvl="1"/>
            <a:r>
              <a:rPr lang="en-US" dirty="0"/>
              <a:t>Reflection </a:t>
            </a:r>
          </a:p>
          <a:p>
            <a:pPr lvl="2"/>
            <a:r>
              <a:rPr lang="en-US" dirty="0"/>
              <a:t>Write a full paragraph, or you will get a 0 on the reflection!</a:t>
            </a:r>
          </a:p>
          <a:p>
            <a:r>
              <a:rPr lang="en-US" dirty="0"/>
              <a:t>These reflect more of what you would see in industry, and really you learn a lot from them. </a:t>
            </a:r>
          </a:p>
          <a:p>
            <a:pPr lvl="1"/>
            <a:r>
              <a:rPr lang="en-US" dirty="0"/>
              <a:t>You will also get frustrated, so start early (2 – 4 windows, start day 1!)</a:t>
            </a:r>
          </a:p>
          <a:p>
            <a:pPr lvl="1"/>
            <a:r>
              <a:rPr lang="en-US" dirty="0"/>
              <a:t>You will need to take breaks, so start early!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F7F-7EEA-C941-98E5-5DAAC47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BF06-F2AB-B040-BBDC-98B3E1F8F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End of Unit 1, 2, 3 and Final Exam</a:t>
            </a:r>
          </a:p>
          <a:p>
            <a:pPr lvl="1"/>
            <a:r>
              <a:rPr lang="en-US" dirty="0"/>
              <a:t>Three parts</a:t>
            </a:r>
          </a:p>
          <a:p>
            <a:pPr lvl="2"/>
            <a:r>
              <a:rPr lang="en-US" dirty="0"/>
              <a:t>Practice Exam (great way to study, and you get exam points!)</a:t>
            </a:r>
          </a:p>
          <a:p>
            <a:pPr lvl="2"/>
            <a:r>
              <a:rPr lang="en-US" dirty="0"/>
              <a:t>Coding Quiz (one submission attempt only!)</a:t>
            </a:r>
          </a:p>
          <a:p>
            <a:pPr lvl="2"/>
            <a:r>
              <a:rPr lang="en-US" dirty="0"/>
              <a:t>Exam </a:t>
            </a:r>
          </a:p>
          <a:p>
            <a:r>
              <a:rPr lang="en-US" dirty="0"/>
              <a:t>All readings up to the exam must be completed</a:t>
            </a:r>
          </a:p>
          <a:p>
            <a:pPr lvl="1"/>
            <a:r>
              <a:rPr lang="en-US" dirty="0"/>
              <a:t>Or you won’t be able to take the exam!</a:t>
            </a:r>
          </a:p>
          <a:p>
            <a:pPr lvl="1"/>
            <a:r>
              <a:rPr lang="en-US" dirty="0"/>
              <a:t>You can complete them with a zero, but that is a bad idea</a:t>
            </a:r>
          </a:p>
          <a:p>
            <a:r>
              <a:rPr lang="en-US" dirty="0"/>
              <a:t>We use </a:t>
            </a:r>
            <a:r>
              <a:rPr lang="en-US" dirty="0" err="1"/>
              <a:t>respondus</a:t>
            </a:r>
            <a:endParaRPr lang="en-US" dirty="0"/>
          </a:p>
          <a:p>
            <a:pPr lvl="1"/>
            <a:r>
              <a:rPr lang="en-US" dirty="0"/>
              <a:t>Which is why the syllabus quiz requires it – just to make sure you are ready for the exam in four weeks</a:t>
            </a:r>
          </a:p>
        </p:txBody>
      </p:sp>
    </p:spTree>
    <p:extLst>
      <p:ext uri="{BB962C8B-B14F-4D97-AF65-F5344CB8AC3E}">
        <p14:creationId xmlns:p14="http://schemas.microsoft.com/office/powerpoint/2010/main" val="24483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775099" cy="5405839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Tuesday/Thursday, your assigned lab</a:t>
            </a:r>
          </a:p>
          <a:p>
            <a:pPr lvl="1"/>
            <a:r>
              <a:rPr lang="en-US" dirty="0"/>
              <a:t>Wednesday or Friday – your help session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dirty="0"/>
              <a:t>No, but…</a:t>
            </a:r>
          </a:p>
          <a:p>
            <a:pPr lvl="1"/>
            <a:r>
              <a:rPr lang="en-US" dirty="0"/>
              <a:t>Really, really good idea. </a:t>
            </a:r>
          </a:p>
          <a:p>
            <a:pPr lvl="1"/>
            <a:r>
              <a:rPr lang="en-US" dirty="0"/>
              <a:t>We give extra credit per help session you attend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855</Words>
  <Application>Microsoft Macintosh PowerPoint</Application>
  <PresentationFormat>Custom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</vt:lpstr>
      <vt:lpstr>Practical Projects</vt:lpstr>
      <vt:lpstr>Exams</vt:lpstr>
      <vt:lpstr>Help Sessions / On-Campus</vt:lpstr>
      <vt:lpstr>COVID – and being sick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2020-08-24T23:25:00Z</dcterms:created>
  <dcterms:modified xsi:type="dcterms:W3CDTF">2020-08-25T04:41:53Z</dcterms:modified>
</cp:coreProperties>
</file>