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4" r:id="rId14"/>
    <p:sldId id="275" r:id="rId15"/>
    <p:sldId id="276" r:id="rId16"/>
    <p:sldId id="277" r:id="rId17"/>
    <p:sldId id="273" r:id="rId18"/>
    <p:sldId id="268" r:id="rId19"/>
    <p:sldId id="269" r:id="rId2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F9F4715-2091-4503-AE47-A65429C44549}"/>
    <pc:docChg chg="custSel addSld modSld">
      <pc:chgData name="Marcia Moraes" userId="c9c67e8a-58e2-4733-9a1c-5d44fec4775b" providerId="ADAL" clId="{BF9F4715-2091-4503-AE47-A65429C44549}" dt="2023-03-27T16:58:56.220" v="378" actId="20577"/>
      <pc:docMkLst>
        <pc:docMk/>
      </pc:docMkLst>
      <pc:sldChg chg="modSp">
        <pc:chgData name="Marcia Moraes" userId="c9c67e8a-58e2-4733-9a1c-5d44fec4775b" providerId="ADAL" clId="{BF9F4715-2091-4503-AE47-A65429C44549}" dt="2023-03-27T16:09:40.162" v="30" actId="20577"/>
        <pc:sldMkLst>
          <pc:docMk/>
          <pc:sldMk cId="661209559" sldId="256"/>
        </pc:sldMkLst>
        <pc:spChg chg="mod">
          <ac:chgData name="Marcia Moraes" userId="c9c67e8a-58e2-4733-9a1c-5d44fec4775b" providerId="ADAL" clId="{BF9F4715-2091-4503-AE47-A65429C44549}" dt="2023-03-27T16:09:40.162" v="30" actId="20577"/>
          <ac:spMkLst>
            <pc:docMk/>
            <pc:sldMk cId="661209559" sldId="256"/>
            <ac:spMk id="4" creationId="{36830EDF-82C3-4D4E-8F52-61F2DB42DA11}"/>
          </ac:spMkLst>
        </pc:spChg>
      </pc:sldChg>
      <pc:sldChg chg="modSp">
        <pc:chgData name="Marcia Moraes" userId="c9c67e8a-58e2-4733-9a1c-5d44fec4775b" providerId="ADAL" clId="{BF9F4715-2091-4503-AE47-A65429C44549}" dt="2023-03-27T16:51:57.148" v="289" actId="20577"/>
        <pc:sldMkLst>
          <pc:docMk/>
          <pc:sldMk cId="2465048228" sldId="268"/>
        </pc:sldMkLst>
        <pc:spChg chg="mod">
          <ac:chgData name="Marcia Moraes" userId="c9c67e8a-58e2-4733-9a1c-5d44fec4775b" providerId="ADAL" clId="{BF9F4715-2091-4503-AE47-A65429C44549}" dt="2023-03-27T16:51:57.148" v="289" actId="20577"/>
          <ac:spMkLst>
            <pc:docMk/>
            <pc:sldMk cId="2465048228" sldId="268"/>
            <ac:spMk id="2" creationId="{01E3C672-DFE0-42B2-BEBA-C41AFB74A5E7}"/>
          </ac:spMkLst>
        </pc:spChg>
      </pc:sldChg>
      <pc:sldChg chg="delSp modSp">
        <pc:chgData name="Marcia Moraes" userId="c9c67e8a-58e2-4733-9a1c-5d44fec4775b" providerId="ADAL" clId="{BF9F4715-2091-4503-AE47-A65429C44549}" dt="2023-03-27T16:53:05.822" v="310" actId="478"/>
        <pc:sldMkLst>
          <pc:docMk/>
          <pc:sldMk cId="589670357" sldId="269"/>
        </pc:sldMkLst>
        <pc:spChg chg="mod">
          <ac:chgData name="Marcia Moraes" userId="c9c67e8a-58e2-4733-9a1c-5d44fec4775b" providerId="ADAL" clId="{BF9F4715-2091-4503-AE47-A65429C44549}" dt="2023-03-27T16:53:02.444" v="309" actId="20577"/>
          <ac:spMkLst>
            <pc:docMk/>
            <pc:sldMk cId="589670357" sldId="269"/>
            <ac:spMk id="2" creationId="{158CF91B-5EEF-4E33-B6B8-3D7CC1B262E4}"/>
          </ac:spMkLst>
        </pc:spChg>
        <pc:spChg chg="del">
          <ac:chgData name="Marcia Moraes" userId="c9c67e8a-58e2-4733-9a1c-5d44fec4775b" providerId="ADAL" clId="{BF9F4715-2091-4503-AE47-A65429C44549}" dt="2023-03-27T16:53:05.822" v="310" actId="478"/>
          <ac:spMkLst>
            <pc:docMk/>
            <pc:sldMk cId="589670357" sldId="269"/>
            <ac:spMk id="4" creationId="{00E026F7-AACB-4A28-BA90-3CC883972E5E}"/>
          </ac:spMkLst>
        </pc:spChg>
      </pc:sldChg>
      <pc:sldChg chg="modSp">
        <pc:chgData name="Marcia Moraes" userId="c9c67e8a-58e2-4733-9a1c-5d44fec4775b" providerId="ADAL" clId="{BF9F4715-2091-4503-AE47-A65429C44549}" dt="2023-03-27T16:15:56.115" v="126" actId="20577"/>
        <pc:sldMkLst>
          <pc:docMk/>
          <pc:sldMk cId="2571368551" sldId="272"/>
        </pc:sldMkLst>
        <pc:spChg chg="mod">
          <ac:chgData name="Marcia Moraes" userId="c9c67e8a-58e2-4733-9a1c-5d44fec4775b" providerId="ADAL" clId="{BF9F4715-2091-4503-AE47-A65429C44549}" dt="2023-03-27T16:12:36.658" v="88" actId="6549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arcia Moraes" userId="c9c67e8a-58e2-4733-9a1c-5d44fec4775b" providerId="ADAL" clId="{BF9F4715-2091-4503-AE47-A65429C44549}" dt="2023-03-27T16:15:56.115" v="126" actId="20577"/>
          <ac:spMkLst>
            <pc:docMk/>
            <pc:sldMk cId="2571368551" sldId="272"/>
            <ac:spMk id="11" creationId="{BDA0DBC1-29A7-4498-B9AA-9B174D0FEC3E}"/>
          </ac:spMkLst>
        </pc:spChg>
      </pc:sldChg>
      <pc:sldChg chg="modSp">
        <pc:chgData name="Marcia Moraes" userId="c9c67e8a-58e2-4733-9a1c-5d44fec4775b" providerId="ADAL" clId="{BF9F4715-2091-4503-AE47-A65429C44549}" dt="2023-03-27T16:58:56.220" v="378" actId="20577"/>
        <pc:sldMkLst>
          <pc:docMk/>
          <pc:sldMk cId="1583649201" sldId="273"/>
        </pc:sldMkLst>
        <pc:spChg chg="mod">
          <ac:chgData name="Marcia Moraes" userId="c9c67e8a-58e2-4733-9a1c-5d44fec4775b" providerId="ADAL" clId="{BF9F4715-2091-4503-AE47-A65429C44549}" dt="2023-03-27T16:58:56.220" v="378" actId="20577"/>
          <ac:spMkLst>
            <pc:docMk/>
            <pc:sldMk cId="1583649201" sldId="273"/>
            <ac:spMk id="3" creationId="{507F2138-38CE-FB4F-963C-1AF7D9CA4471}"/>
          </ac:spMkLst>
        </pc:spChg>
      </pc:sldChg>
      <pc:sldChg chg="addSp delSp modSp add modAnim">
        <pc:chgData name="Marcia Moraes" userId="c9c67e8a-58e2-4733-9a1c-5d44fec4775b" providerId="ADAL" clId="{BF9F4715-2091-4503-AE47-A65429C44549}" dt="2023-03-27T16:23:52.346" v="187"/>
        <pc:sldMkLst>
          <pc:docMk/>
          <pc:sldMk cId="3715615924" sldId="274"/>
        </pc:sldMkLst>
        <pc:spChg chg="mod">
          <ac:chgData name="Marcia Moraes" userId="c9c67e8a-58e2-4733-9a1c-5d44fec4775b" providerId="ADAL" clId="{BF9F4715-2091-4503-AE47-A65429C44549}" dt="2023-03-27T16:19:54.506" v="168" actId="20577"/>
          <ac:spMkLst>
            <pc:docMk/>
            <pc:sldMk cId="3715615924" sldId="274"/>
            <ac:spMk id="2" creationId="{2DBAED83-8A0A-0548-BA23-13CB5D45BC8F}"/>
          </ac:spMkLst>
        </pc:spChg>
        <pc:spChg chg="del">
          <ac:chgData name="Marcia Moraes" userId="c9c67e8a-58e2-4733-9a1c-5d44fec4775b" providerId="ADAL" clId="{BF9F4715-2091-4503-AE47-A65429C44549}" dt="2023-03-27T16:20:14.196" v="170" actId="478"/>
          <ac:spMkLst>
            <pc:docMk/>
            <pc:sldMk cId="3715615924" sldId="274"/>
            <ac:spMk id="3" creationId="{507F2138-38CE-FB4F-963C-1AF7D9CA4471}"/>
          </ac:spMkLst>
        </pc:spChg>
        <pc:spChg chg="del">
          <ac:chgData name="Marcia Moraes" userId="c9c67e8a-58e2-4733-9a1c-5d44fec4775b" providerId="ADAL" clId="{BF9F4715-2091-4503-AE47-A65429C44549}" dt="2023-03-27T16:20:09.713" v="169" actId="478"/>
          <ac:spMkLst>
            <pc:docMk/>
            <pc:sldMk cId="3715615924" sldId="274"/>
            <ac:spMk id="5" creationId="{BC3294FB-6AA5-4C38-ACE3-3B21B7375403}"/>
          </ac:spMkLst>
        </pc:spChg>
        <pc:spChg chg="add del mod">
          <ac:chgData name="Marcia Moraes" userId="c9c67e8a-58e2-4733-9a1c-5d44fec4775b" providerId="ADAL" clId="{BF9F4715-2091-4503-AE47-A65429C44549}" dt="2023-03-27T16:20:39.439" v="173" actId="478"/>
          <ac:spMkLst>
            <pc:docMk/>
            <pc:sldMk cId="3715615924" sldId="274"/>
            <ac:spMk id="6" creationId="{7D0EB016-8275-42CE-A525-758019B1CF6C}"/>
          </ac:spMkLst>
        </pc:spChg>
        <pc:picChg chg="add mod">
          <ac:chgData name="Marcia Moraes" userId="c9c67e8a-58e2-4733-9a1c-5d44fec4775b" providerId="ADAL" clId="{BF9F4715-2091-4503-AE47-A65429C44549}" dt="2023-03-27T16:22:34.515" v="181" actId="1076"/>
          <ac:picMkLst>
            <pc:docMk/>
            <pc:sldMk cId="3715615924" sldId="274"/>
            <ac:picMk id="7" creationId="{56E929CB-8E45-46F5-B012-D24592395CED}"/>
          </ac:picMkLst>
        </pc:picChg>
        <pc:picChg chg="add del">
          <ac:chgData name="Marcia Moraes" userId="c9c67e8a-58e2-4733-9a1c-5d44fec4775b" providerId="ADAL" clId="{BF9F4715-2091-4503-AE47-A65429C44549}" dt="2023-03-27T16:21:47.070" v="176" actId="478"/>
          <ac:picMkLst>
            <pc:docMk/>
            <pc:sldMk cId="3715615924" sldId="274"/>
            <ac:picMk id="8" creationId="{BE21B415-87B5-4F3D-8D39-F2D3BDD5CEC6}"/>
          </ac:picMkLst>
        </pc:picChg>
        <pc:picChg chg="add mod">
          <ac:chgData name="Marcia Moraes" userId="c9c67e8a-58e2-4733-9a1c-5d44fec4775b" providerId="ADAL" clId="{BF9F4715-2091-4503-AE47-A65429C44549}" dt="2023-03-27T16:22:41.427" v="182" actId="1076"/>
          <ac:picMkLst>
            <pc:docMk/>
            <pc:sldMk cId="3715615924" sldId="274"/>
            <ac:picMk id="9" creationId="{394FD34C-EDAF-4490-B72A-CE018B12FB68}"/>
          </ac:picMkLst>
        </pc:picChg>
        <pc:picChg chg="add mod">
          <ac:chgData name="Marcia Moraes" userId="c9c67e8a-58e2-4733-9a1c-5d44fec4775b" providerId="ADAL" clId="{BF9F4715-2091-4503-AE47-A65429C44549}" dt="2023-03-27T16:22:30.399" v="180" actId="1076"/>
          <ac:picMkLst>
            <pc:docMk/>
            <pc:sldMk cId="3715615924" sldId="274"/>
            <ac:picMk id="10" creationId="{B7DEB14E-55B9-4F2E-AC20-03BC01D53DE3}"/>
          </ac:picMkLst>
        </pc:picChg>
        <pc:picChg chg="add mod">
          <ac:chgData name="Marcia Moraes" userId="c9c67e8a-58e2-4733-9a1c-5d44fec4775b" providerId="ADAL" clId="{BF9F4715-2091-4503-AE47-A65429C44549}" dt="2023-03-27T16:23:20.200" v="184" actId="1076"/>
          <ac:picMkLst>
            <pc:docMk/>
            <pc:sldMk cId="3715615924" sldId="274"/>
            <ac:picMk id="11" creationId="{A0AE86B8-2766-40C2-9708-606E6F740123}"/>
          </ac:picMkLst>
        </pc:picChg>
        <pc:picChg chg="add mod">
          <ac:chgData name="Marcia Moraes" userId="c9c67e8a-58e2-4733-9a1c-5d44fec4775b" providerId="ADAL" clId="{BF9F4715-2091-4503-AE47-A65429C44549}" dt="2023-03-27T16:23:49.707" v="186" actId="1076"/>
          <ac:picMkLst>
            <pc:docMk/>
            <pc:sldMk cId="3715615924" sldId="274"/>
            <ac:picMk id="12" creationId="{5DC2DC2C-6A1C-460D-85A1-1651E281C2DE}"/>
          </ac:picMkLst>
        </pc:picChg>
      </pc:sldChg>
      <pc:sldChg chg="delSp modSp delAnim">
        <pc:chgData name="Marcia Moraes" userId="c9c67e8a-58e2-4733-9a1c-5d44fec4775b" providerId="ADAL" clId="{BF9F4715-2091-4503-AE47-A65429C44549}" dt="2023-03-27T16:32:44.254" v="214" actId="1076"/>
        <pc:sldMkLst>
          <pc:docMk/>
          <pc:sldMk cId="937212315" sldId="275"/>
        </pc:sldMkLst>
        <pc:spChg chg="mod">
          <ac:chgData name="Marcia Moraes" userId="c9c67e8a-58e2-4733-9a1c-5d44fec4775b" providerId="ADAL" clId="{BF9F4715-2091-4503-AE47-A65429C44549}" dt="2023-03-27T16:26:56.652" v="189" actId="1076"/>
          <ac:spMkLst>
            <pc:docMk/>
            <pc:sldMk cId="937212315" sldId="275"/>
            <ac:spMk id="2" creationId="{017F8622-A942-7747-97AF-5DBB1715C95D}"/>
          </ac:spMkLst>
        </pc:spChg>
        <pc:spChg chg="mod">
          <ac:chgData name="Marcia Moraes" userId="c9c67e8a-58e2-4733-9a1c-5d44fec4775b" providerId="ADAL" clId="{BF9F4715-2091-4503-AE47-A65429C44549}" dt="2023-03-27T16:32:35.691" v="212" actId="5793"/>
          <ac:spMkLst>
            <pc:docMk/>
            <pc:sldMk cId="937212315" sldId="275"/>
            <ac:spMk id="3" creationId="{13F89D5A-AB50-3643-8D05-9160C6481A9E}"/>
          </ac:spMkLst>
        </pc:spChg>
        <pc:spChg chg="mod">
          <ac:chgData name="Marcia Moraes" userId="c9c67e8a-58e2-4733-9a1c-5d44fec4775b" providerId="ADAL" clId="{BF9F4715-2091-4503-AE47-A65429C44549}" dt="2023-03-27T16:32:44.254" v="214" actId="1076"/>
          <ac:spMkLst>
            <pc:docMk/>
            <pc:sldMk cId="937212315" sldId="275"/>
            <ac:spMk id="4" creationId="{313E92A7-F87C-8749-8077-6AF601BC96DD}"/>
          </ac:spMkLst>
        </pc:spChg>
        <pc:spChg chg="mod">
          <ac:chgData name="Marcia Moraes" userId="c9c67e8a-58e2-4733-9a1c-5d44fec4775b" providerId="ADAL" clId="{BF9F4715-2091-4503-AE47-A65429C44549}" dt="2023-03-27T16:32:41.226" v="213" actId="1076"/>
          <ac:spMkLst>
            <pc:docMk/>
            <pc:sldMk cId="937212315" sldId="275"/>
            <ac:spMk id="5" creationId="{4E9C2A46-B9E5-0E4F-976F-D911DC94B05C}"/>
          </ac:spMkLst>
        </pc:spChg>
        <pc:cxnChg chg="del">
          <ac:chgData name="Marcia Moraes" userId="c9c67e8a-58e2-4733-9a1c-5d44fec4775b" providerId="ADAL" clId="{BF9F4715-2091-4503-AE47-A65429C44549}" dt="2023-03-27T16:27:29.927" v="198" actId="478"/>
          <ac:cxnSpMkLst>
            <pc:docMk/>
            <pc:sldMk cId="937212315" sldId="275"/>
            <ac:cxnSpMk id="13" creationId="{3D49B7EA-A361-DA45-82EE-A7593AB9422E}"/>
          </ac:cxnSpMkLst>
        </pc:cxnChg>
        <pc:cxnChg chg="del">
          <ac:chgData name="Marcia Moraes" userId="c9c67e8a-58e2-4733-9a1c-5d44fec4775b" providerId="ADAL" clId="{BF9F4715-2091-4503-AE47-A65429C44549}" dt="2023-03-27T16:27:28.814" v="197" actId="478"/>
          <ac:cxnSpMkLst>
            <pc:docMk/>
            <pc:sldMk cId="937212315" sldId="275"/>
            <ac:cxnSpMk id="14" creationId="{CE0CE7D8-48B9-9B4D-9A11-068F32CE0924}"/>
          </ac:cxnSpMkLst>
        </pc:cxnChg>
      </pc:sldChg>
      <pc:sldChg chg="modSp">
        <pc:chgData name="Marcia Moraes" userId="c9c67e8a-58e2-4733-9a1c-5d44fec4775b" providerId="ADAL" clId="{BF9F4715-2091-4503-AE47-A65429C44549}" dt="2023-03-27T16:40:03.646" v="234" actId="1076"/>
        <pc:sldMkLst>
          <pc:docMk/>
          <pc:sldMk cId="3022366140" sldId="276"/>
        </pc:sldMkLst>
        <pc:spChg chg="mod">
          <ac:chgData name="Marcia Moraes" userId="c9c67e8a-58e2-4733-9a1c-5d44fec4775b" providerId="ADAL" clId="{BF9F4715-2091-4503-AE47-A65429C44549}" dt="2023-03-27T16:40:00.570" v="233" actId="14100"/>
          <ac:spMkLst>
            <pc:docMk/>
            <pc:sldMk cId="3022366140" sldId="276"/>
            <ac:spMk id="5" creationId="{0D9F985C-727B-A347-B280-DCF39519EFE7}"/>
          </ac:spMkLst>
        </pc:spChg>
        <pc:spChg chg="mod">
          <ac:chgData name="Marcia Moraes" userId="c9c67e8a-58e2-4733-9a1c-5d44fec4775b" providerId="ADAL" clId="{BF9F4715-2091-4503-AE47-A65429C44549}" dt="2023-03-27T16:40:03.646" v="234" actId="1076"/>
          <ac:spMkLst>
            <pc:docMk/>
            <pc:sldMk cId="3022366140" sldId="276"/>
            <ac:spMk id="7" creationId="{A9C7387D-4EED-1145-BB39-91C27DFF0255}"/>
          </ac:spMkLst>
        </pc:spChg>
      </pc:sldChg>
      <pc:sldChg chg="modSp">
        <pc:chgData name="Marcia Moraes" userId="c9c67e8a-58e2-4733-9a1c-5d44fec4775b" providerId="ADAL" clId="{BF9F4715-2091-4503-AE47-A65429C44549}" dt="2023-03-27T16:47:37.539" v="268" actId="1076"/>
        <pc:sldMkLst>
          <pc:docMk/>
          <pc:sldMk cId="2591500199" sldId="277"/>
        </pc:sldMkLst>
        <pc:spChg chg="mod">
          <ac:chgData name="Marcia Moraes" userId="c9c67e8a-58e2-4733-9a1c-5d44fec4775b" providerId="ADAL" clId="{BF9F4715-2091-4503-AE47-A65429C44549}" dt="2023-03-27T16:43:38.574" v="246" actId="1076"/>
          <ac:spMkLst>
            <pc:docMk/>
            <pc:sldMk cId="2591500199" sldId="277"/>
            <ac:spMk id="2" creationId="{8EDE402C-D8EA-0C43-858F-6EC58E3E0C4D}"/>
          </ac:spMkLst>
        </pc:spChg>
        <pc:spChg chg="mod">
          <ac:chgData name="Marcia Moraes" userId="c9c67e8a-58e2-4733-9a1c-5d44fec4775b" providerId="ADAL" clId="{BF9F4715-2091-4503-AE47-A65429C44549}" dt="2023-03-27T16:43:40.859" v="247" actId="1076"/>
          <ac:spMkLst>
            <pc:docMk/>
            <pc:sldMk cId="2591500199" sldId="277"/>
            <ac:spMk id="3" creationId="{91B161D8-3227-F245-85C6-43E5EB28B1DD}"/>
          </ac:spMkLst>
        </pc:spChg>
        <pc:spChg chg="mod">
          <ac:chgData name="Marcia Moraes" userId="c9c67e8a-58e2-4733-9a1c-5d44fec4775b" providerId="ADAL" clId="{BF9F4715-2091-4503-AE47-A65429C44549}" dt="2023-03-27T16:45:19.860" v="261" actId="20577"/>
          <ac:spMkLst>
            <pc:docMk/>
            <pc:sldMk cId="2591500199" sldId="277"/>
            <ac:spMk id="5" creationId="{D1B6830A-A7A0-EA4E-B3AC-B9D38061E631}"/>
          </ac:spMkLst>
        </pc:spChg>
        <pc:spChg chg="mod">
          <ac:chgData name="Marcia Moraes" userId="c9c67e8a-58e2-4733-9a1c-5d44fec4775b" providerId="ADAL" clId="{BF9F4715-2091-4503-AE47-A65429C44549}" dt="2023-03-27T16:43:42.846" v="248" actId="1076"/>
          <ac:spMkLst>
            <pc:docMk/>
            <pc:sldMk cId="2591500199" sldId="277"/>
            <ac:spMk id="6" creationId="{92D60BC4-DE18-F949-9A44-CED214AF9442}"/>
          </ac:spMkLst>
        </pc:spChg>
        <pc:spChg chg="mod">
          <ac:chgData name="Marcia Moraes" userId="c9c67e8a-58e2-4733-9a1c-5d44fec4775b" providerId="ADAL" clId="{BF9F4715-2091-4503-AE47-A65429C44549}" dt="2023-03-27T16:47:37.539" v="268" actId="1076"/>
          <ac:spMkLst>
            <pc:docMk/>
            <pc:sldMk cId="2591500199" sldId="277"/>
            <ac:spMk id="7" creationId="{CDED6462-7BD6-8F44-A991-4E502A294F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U-CompSci-CS163-4/Handouts/tree/main/ClassExamples/10MoreBranching" TargetMode="External"/><Relationship Id="rId2" Type="http://schemas.openxmlformats.org/officeDocument/2006/relationships/hyperlink" Target="https://github.com/CSU-CompSci-CS163-4/Handouts/tree/main/ClassExamples/10Polymorphis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Polymorphism and More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Conditional Statements/Ternary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929CB-8E45-46F5-B012-D2459239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18" y="1705364"/>
            <a:ext cx="7048500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FD34C-EDAF-4490-B72A-CE018B1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7" y="4757347"/>
            <a:ext cx="5200650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EB14E-55B9-4F2E-AC20-03BC01D5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6" y="4148137"/>
            <a:ext cx="64008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E86B8-2766-40C2-9708-606E6F74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18" y="5761455"/>
            <a:ext cx="68580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2DC2C-6A1C-460D-85A1-1651E281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121" y="5777202"/>
            <a:ext cx="952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3" y="0"/>
            <a:ext cx="12561453" cy="1015663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015663"/>
            <a:ext cx="7215722" cy="5879815"/>
          </a:xfrm>
        </p:spPr>
        <p:txBody>
          <a:bodyPr/>
          <a:lstStyle/>
          <a:p>
            <a:r>
              <a:rPr lang="en-US" dirty="0"/>
              <a:t>switches </a:t>
            </a:r>
          </a:p>
          <a:p>
            <a:pPr lvl="1"/>
            <a:r>
              <a:rPr lang="en-US" sz="1800" dirty="0"/>
              <a:t>a condition that checks each “case” for using ==</a:t>
            </a:r>
          </a:p>
          <a:p>
            <a:pPr lvl="1"/>
            <a:r>
              <a:rPr lang="en-US" sz="1800" dirty="0"/>
              <a:t>concise way to compare against group of options</a:t>
            </a:r>
          </a:p>
          <a:p>
            <a:r>
              <a:rPr lang="en-US" dirty="0"/>
              <a:t>case</a:t>
            </a:r>
          </a:p>
          <a:p>
            <a:pPr lvl="1"/>
            <a:r>
              <a:rPr lang="en-US" sz="1800" dirty="0"/>
              <a:t>the cases to </a:t>
            </a:r>
            <a:r>
              <a:rPr lang="en-US" sz="1800" b="1" dirty="0"/>
              <a:t>==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sz="1800" dirty="0"/>
              <a:t>keeps executing code – until break is called</a:t>
            </a:r>
          </a:p>
          <a:p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618354" cy="1727396"/>
          </a:xfrm>
        </p:spPr>
        <p:txBody>
          <a:bodyPr/>
          <a:lstStyle/>
          <a:p>
            <a:r>
              <a:rPr lang="en-US" sz="2600" dirty="0"/>
              <a:t>Declares a name for a new type and possible values for that type</a:t>
            </a:r>
          </a:p>
          <a:p>
            <a:r>
              <a:rPr lang="en-US" sz="2600" dirty="0"/>
              <a:t>Methods can use them and return them!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4549422" y="3886200"/>
            <a:ext cx="4718756" cy="2265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5510"/>
            <a:ext cx="12561453" cy="1015663"/>
          </a:xfrm>
        </p:spPr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92793"/>
            <a:ext cx="7002811" cy="1406860"/>
          </a:xfrm>
        </p:spPr>
        <p:txBody>
          <a:bodyPr/>
          <a:lstStyle/>
          <a:p>
            <a:r>
              <a:rPr lang="en-US" sz="2000" dirty="0"/>
              <a:t>Switch + Enumerations are strong combinations</a:t>
            </a:r>
          </a:p>
          <a:p>
            <a:r>
              <a:rPr lang="en-US" sz="2000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7380515" y="1056226"/>
            <a:ext cx="6301131" cy="6281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6" y="2406979"/>
            <a:ext cx="4718756" cy="22976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46102" y="5098145"/>
            <a:ext cx="6116384" cy="1841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(Names.BO));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4298164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 dirty="0"/>
              <a:t>Codes from this lecture and worksheet Polymorphism - </a:t>
            </a:r>
            <a:r>
              <a:rPr lang="en-US" sz="2400" dirty="0">
                <a:hlinkClick r:id="rId2"/>
              </a:rPr>
              <a:t>https://github.com/CSU-CompSci-CS163-4/Handouts/tree/main/ClassExamples/10Polymorphism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Codes from this lecture on switch and </a:t>
            </a:r>
            <a:r>
              <a:rPr lang="en-US" sz="2400" dirty="0" err="1"/>
              <a:t>enum</a:t>
            </a:r>
            <a:r>
              <a:rPr lang="en-US" sz="2400" dirty="0"/>
              <a:t> - </a:t>
            </a:r>
            <a:r>
              <a:rPr lang="en-US" sz="2400" dirty="0">
                <a:hlinkClick r:id="rId3"/>
              </a:rPr>
              <a:t>https://github.com/CSU-CompSci-CS163-4/Handouts/tree/main/ClassExamples/10MoreBranching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C672-DFE0-42B2-BEBA-C41AFB7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 – </a:t>
            </a:r>
            <a:r>
              <a:rPr lang="en-US" dirty="0" err="1"/>
              <a:t>if..else</a:t>
            </a:r>
            <a:r>
              <a:rPr lang="en-US" dirty="0"/>
              <a:t>/switch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B175-2695-4C70-A436-77EA6F4E7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05675"/>
          </a:xfrm>
        </p:spPr>
        <p:txBody>
          <a:bodyPr/>
          <a:lstStyle/>
          <a:p>
            <a:r>
              <a:rPr lang="en-US" dirty="0"/>
              <a:t>Write an if/else statement that</a:t>
            </a:r>
          </a:p>
          <a:p>
            <a:pPr lvl="1"/>
            <a:r>
              <a:rPr lang="en-US" dirty="0"/>
              <a:t>Checks to see if a </a:t>
            </a:r>
            <a:r>
              <a:rPr lang="en-US" dirty="0" err="1"/>
              <a:t>student_class</a:t>
            </a:r>
            <a:r>
              <a:rPr lang="en-US" dirty="0"/>
              <a:t> (String variable) is:</a:t>
            </a:r>
          </a:p>
          <a:p>
            <a:pPr lvl="2"/>
            <a:r>
              <a:rPr lang="en-US" dirty="0"/>
              <a:t>“Fencing”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“Wednesday, 4:30PM”</a:t>
            </a:r>
          </a:p>
          <a:p>
            <a:pPr lvl="2"/>
            <a:r>
              <a:rPr lang="en-US" dirty="0"/>
              <a:t>“Boxing”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“Thursday, “5:00 PM”</a:t>
            </a:r>
          </a:p>
          <a:p>
            <a:pPr lvl="2"/>
            <a:r>
              <a:rPr lang="en-US" dirty="0"/>
              <a:t>“Aikido”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“Monday, 6:00 AM”</a:t>
            </a:r>
          </a:p>
          <a:p>
            <a:pPr lvl="2"/>
            <a:r>
              <a:rPr lang="en-US" dirty="0"/>
              <a:t>“Nothing” or null 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to the empty String (“”)</a:t>
            </a:r>
          </a:p>
          <a:p>
            <a:r>
              <a:rPr lang="en-US" dirty="0"/>
              <a:t>Now write the same statement as a switch statement</a:t>
            </a:r>
          </a:p>
          <a:p>
            <a:r>
              <a:rPr lang="en-US" dirty="0"/>
              <a:t>May be easier to write this as two separate methods (</a:t>
            </a:r>
            <a:r>
              <a:rPr lang="en-US" dirty="0" err="1"/>
              <a:t>if_option</a:t>
            </a:r>
            <a:r>
              <a:rPr lang="en-US" dirty="0"/>
              <a:t>, </a:t>
            </a:r>
            <a:r>
              <a:rPr lang="en-US" dirty="0" err="1"/>
              <a:t>switch_option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0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91B-5EEF-4E33-B6B8-3D7CC1B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 – </a:t>
            </a:r>
            <a:r>
              <a:rPr lang="en-US" dirty="0" err="1"/>
              <a:t>Enum</a:t>
            </a:r>
            <a:r>
              <a:rPr lang="en-US" dirty="0"/>
              <a:t> +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2177-DC83-4985-A222-DE19B7203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Write an </a:t>
            </a:r>
            <a:r>
              <a:rPr lang="en-US" dirty="0" err="1"/>
              <a:t>enum</a:t>
            </a:r>
            <a:r>
              <a:rPr lang="en-US" dirty="0"/>
              <a:t> called </a:t>
            </a:r>
            <a:r>
              <a:rPr lang="en-US" dirty="0" err="1"/>
              <a:t>DiceType</a:t>
            </a:r>
            <a:endParaRPr lang="en-US" dirty="0"/>
          </a:p>
          <a:p>
            <a:pPr lvl="1"/>
            <a:r>
              <a:rPr lang="en-US" dirty="0"/>
              <a:t>Contains d4, d6, d8</a:t>
            </a:r>
          </a:p>
          <a:p>
            <a:r>
              <a:rPr lang="en-US" dirty="0"/>
              <a:t>Write a switch statement that takes in the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d4  - random number between 1-4</a:t>
            </a:r>
          </a:p>
          <a:p>
            <a:pPr lvl="1"/>
            <a:r>
              <a:rPr lang="en-US" dirty="0"/>
              <a:t>d6 – random number between 1-6</a:t>
            </a:r>
          </a:p>
          <a:p>
            <a:pPr lvl="1"/>
            <a:r>
              <a:rPr lang="en-US" dirty="0"/>
              <a:t>d8 – random number between 1-8</a:t>
            </a:r>
          </a:p>
          <a:p>
            <a:pPr lvl="1"/>
            <a:r>
              <a:rPr lang="en-US" dirty="0"/>
              <a:t>Default – </a:t>
            </a:r>
            <a:r>
              <a:rPr lang="en-US" dirty="0" err="1"/>
              <a:t>randon</a:t>
            </a:r>
            <a:r>
              <a:rPr lang="en-US" dirty="0"/>
              <a:t> number between 1-20</a:t>
            </a:r>
          </a:p>
          <a:p>
            <a:r>
              <a:rPr lang="en-US" dirty="0"/>
              <a:t>Remember, Random </a:t>
            </a:r>
            <a:r>
              <a:rPr lang="en-US" dirty="0" err="1"/>
              <a:t>rnd</a:t>
            </a:r>
            <a:r>
              <a:rPr lang="en-US" dirty="0"/>
              <a:t> = new Random(); and </a:t>
            </a:r>
            <a:r>
              <a:rPr lang="en-US" dirty="0" err="1"/>
              <a:t>rnd.nextInt</a:t>
            </a:r>
            <a:r>
              <a:rPr lang="en-US" dirty="0"/>
              <a:t>(6) // returns a range from 0-5</a:t>
            </a:r>
          </a:p>
          <a:p>
            <a:r>
              <a:rPr lang="en-US" dirty="0"/>
              <a:t>How do you test this?</a:t>
            </a:r>
          </a:p>
        </p:txBody>
      </p:sp>
    </p:spTree>
    <p:extLst>
      <p:ext uri="{BB962C8B-B14F-4D97-AF65-F5344CB8AC3E}">
        <p14:creationId xmlns:p14="http://schemas.microsoft.com/office/powerpoint/2010/main" val="5896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 – optional because of snow day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12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https://www.pinterest.com/pin/342062534189160703/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348353" y="3780234"/>
            <a:ext cx="335280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Wednesday Help Desk – </a:t>
            </a:r>
          </a:p>
          <a:p>
            <a:r>
              <a:rPr lang="en-US" dirty="0"/>
              <a:t>3-4pm CSB120</a:t>
            </a:r>
          </a:p>
          <a:p>
            <a:endParaRPr lang="en-US" dirty="0"/>
          </a:p>
          <a:p>
            <a:r>
              <a:rPr lang="en-US" dirty="0"/>
              <a:t>Wednesday Help Session – </a:t>
            </a:r>
          </a:p>
          <a:p>
            <a:r>
              <a:rPr lang="en-US" dirty="0"/>
              <a:t>3-4pm CSB305</a:t>
            </a:r>
          </a:p>
          <a:p>
            <a:endParaRPr lang="en-US" dirty="0"/>
          </a:p>
          <a:p>
            <a:r>
              <a:rPr lang="en-US" dirty="0"/>
              <a:t>Thursday Help Desk – </a:t>
            </a:r>
          </a:p>
          <a:p>
            <a:r>
              <a:rPr lang="en-US" dirty="0"/>
              <a:t>6-8pm Teams</a:t>
            </a:r>
          </a:p>
          <a:p>
            <a:endParaRPr lang="en-US" dirty="0"/>
          </a:p>
          <a:p>
            <a:r>
              <a:rPr lang="en-US" dirty="0"/>
              <a:t>Thursday Help Session –</a:t>
            </a:r>
          </a:p>
          <a:p>
            <a:r>
              <a:rPr lang="en-US" dirty="0"/>
              <a:t>3:30-4:30pm Teams </a:t>
            </a:r>
          </a:p>
        </p:txBody>
      </p:sp>
      <p:pic>
        <p:nvPicPr>
          <p:cNvPr id="1026" name="Picture 2" descr="That's right! | Famous women quotes, Woman quotes, Important quotes">
            <a:extLst>
              <a:ext uri="{FF2B5EF4-FFF2-40B4-BE49-F238E27FC236}">
                <a16:creationId xmlns:a16="http://schemas.microsoft.com/office/drawing/2014/main" id="{76F90ADF-7BC1-487D-A39C-C9BE9DA5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3" y="-2050"/>
            <a:ext cx="2317630" cy="3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8191"/>
            <a:ext cx="12946411" cy="1565621"/>
          </a:xfrm>
        </p:spPr>
        <p:txBody>
          <a:bodyPr/>
          <a:lstStyle/>
          <a:p>
            <a:r>
              <a:rPr lang="en-US" sz="2400" dirty="0"/>
              <a:t>Analyze the classes below. What type of relationship do we have: ‘has-a’ or ‘is-a’?</a:t>
            </a:r>
          </a:p>
          <a:p>
            <a:r>
              <a:rPr lang="en-US" sz="2400" dirty="0"/>
              <a:t>Explain using your own words.</a:t>
            </a:r>
          </a:p>
          <a:p>
            <a:pPr marL="699614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72A2D-2676-4340-837C-2C52896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3" y="3053812"/>
            <a:ext cx="5019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481414"/>
          </a:xfrm>
        </p:spPr>
        <p:txBody>
          <a:bodyPr/>
          <a:lstStyle/>
          <a:p>
            <a:r>
              <a:rPr lang="en-US" dirty="0"/>
              <a:t>Has-a relationship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DCA0-4E45-4E7A-8A78-F26564F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2052326"/>
            <a:ext cx="5019675" cy="3933825"/>
          </a:xfrm>
          <a:prstGeom prst="rect">
            <a:avLst/>
          </a:prstGeom>
        </p:spPr>
      </p:pic>
      <p:pic>
        <p:nvPicPr>
          <p:cNvPr id="2050" name="Picture 2" descr="What Is the Difference Between UML Aggregation and Composition? - Software  Ideas Modeler">
            <a:extLst>
              <a:ext uri="{FF2B5EF4-FFF2-40B4-BE49-F238E27FC236}">
                <a16:creationId xmlns:a16="http://schemas.microsoft.com/office/drawing/2014/main" id="{D10C563A-EA21-43FB-9554-885D828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052326"/>
            <a:ext cx="6810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.3. Whole-Part Relationships">
            <a:extLst>
              <a:ext uri="{FF2B5EF4-FFF2-40B4-BE49-F238E27FC236}">
                <a16:creationId xmlns:a16="http://schemas.microsoft.com/office/drawing/2014/main" id="{A17FB983-41B4-47E9-BD5C-99CDEBE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03" y="3651477"/>
            <a:ext cx="3714296" cy="36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1846"/>
            <a:ext cx="11919196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85773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899AB-6ADE-4A6C-94F5-7519A5B4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81162"/>
            <a:ext cx="5000625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C8D55-0773-46B4-9744-71626ED1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06" y="140152"/>
            <a:ext cx="6386985" cy="3736603"/>
          </a:xfrm>
          <a:prstGeom prst="rect">
            <a:avLst/>
          </a:prstGeom>
        </p:spPr>
      </p:pic>
      <p:pic>
        <p:nvPicPr>
          <p:cNvPr id="3080" name="Picture 8" descr="Classes and object orientation / CSE 2122">
            <a:extLst>
              <a:ext uri="{FF2B5EF4-FFF2-40B4-BE49-F238E27FC236}">
                <a16:creationId xmlns:a16="http://schemas.microsoft.com/office/drawing/2014/main" id="{671554FA-C0CC-4B8D-96FD-AE025D0E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7" y="3886199"/>
            <a:ext cx="3821112" cy="34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13175011" cy="6312818"/>
          </a:xfrm>
        </p:spPr>
        <p:txBody>
          <a:bodyPr/>
          <a:lstStyle/>
          <a:p>
            <a:r>
              <a:rPr lang="en-US" sz="2800" dirty="0"/>
              <a:t>Refers to determining which program behavior to execute depending on data types</a:t>
            </a:r>
          </a:p>
          <a:p>
            <a:endParaRPr lang="en-US" sz="2800" dirty="0"/>
          </a:p>
          <a:p>
            <a:r>
              <a:rPr lang="en-US" sz="2800" dirty="0"/>
              <a:t>Polymorphism of methods – methods overloading</a:t>
            </a:r>
          </a:p>
          <a:p>
            <a:pPr lvl="1"/>
            <a:r>
              <a:rPr lang="en-US" sz="2000" b="1" dirty="0"/>
              <a:t>compile-time polymorphism</a:t>
            </a:r>
          </a:p>
          <a:p>
            <a:pPr lvl="1"/>
            <a:r>
              <a:rPr lang="en-US" sz="2000" dirty="0"/>
              <a:t>compiler determines which of several identically-named methods to call based on the method's arguments</a:t>
            </a:r>
          </a:p>
          <a:p>
            <a:endParaRPr lang="en-US" sz="2400" dirty="0"/>
          </a:p>
          <a:p>
            <a:r>
              <a:rPr lang="en-US" sz="2800" dirty="0"/>
              <a:t>Polymorphism of variables – involves derived classes (inheritance)</a:t>
            </a:r>
          </a:p>
          <a:p>
            <a:pPr lvl="1"/>
            <a:r>
              <a:rPr lang="en-US" sz="2000" b="1" dirty="0"/>
              <a:t>runtime polymorphism</a:t>
            </a:r>
            <a:r>
              <a:rPr lang="en-US" dirty="0"/>
              <a:t> </a:t>
            </a:r>
          </a:p>
          <a:p>
            <a:pPr lvl="1"/>
            <a:r>
              <a:rPr lang="en-US" sz="2000" dirty="0"/>
              <a:t>compiler cannot make the determination but instead the determination is made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Polymorphism of variable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3DDC95-08FB-4AC5-BD5A-0B4AD73A6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20" y="1297711"/>
            <a:ext cx="12561453" cy="2896499"/>
          </a:xfrm>
        </p:spPr>
        <p:txBody>
          <a:bodyPr/>
          <a:lstStyle/>
          <a:p>
            <a:r>
              <a:rPr lang="en-US" sz="2800" dirty="0"/>
              <a:t>Substitution principle </a:t>
            </a:r>
            <a:r>
              <a:rPr lang="en-US" sz="2000" dirty="0"/>
              <a:t>- you can always use a subclass object when a superclass object is expected</a:t>
            </a:r>
          </a:p>
          <a:p>
            <a:r>
              <a:rPr lang="en-US" sz="2800" dirty="0"/>
              <a:t>Super class variable can store super class types and sub class types as well</a:t>
            </a:r>
          </a:p>
          <a:p>
            <a:r>
              <a:rPr lang="en-US" sz="2800" dirty="0"/>
              <a:t>Sub class variable can only store sub class types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D74CC-A1E4-4E37-A585-EF1FCFA6ECDC}"/>
              </a:ext>
            </a:extLst>
          </p:cNvPr>
          <p:cNvSpPr txBox="1"/>
          <p:nvPr/>
        </p:nvSpPr>
        <p:spPr>
          <a:xfrm>
            <a:off x="164898" y="419742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53D8-A891-4EFC-BE05-CDFF2BF33530}"/>
              </a:ext>
            </a:extLst>
          </p:cNvPr>
          <p:cNvSpPr txBox="1"/>
          <p:nvPr/>
        </p:nvSpPr>
        <p:spPr>
          <a:xfrm>
            <a:off x="164898" y="458405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g2 = new Item();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D10DE-ABB4-4E06-B309-A93185B51C07}"/>
              </a:ext>
            </a:extLst>
          </p:cNvPr>
          <p:cNvSpPr txBox="1"/>
          <p:nvPr/>
        </p:nvSpPr>
        <p:spPr>
          <a:xfrm>
            <a:off x="164898" y="511774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g3 = new Item();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1CECD-7DC6-4D1E-BC73-033D0FDE486D}"/>
              </a:ext>
            </a:extLst>
          </p:cNvPr>
          <p:cNvSpPr txBox="1"/>
          <p:nvPr/>
        </p:nvSpPr>
        <p:spPr>
          <a:xfrm>
            <a:off x="164898" y="55830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g4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05108-D10D-43E2-9CEE-3FE5679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60" y="3582816"/>
            <a:ext cx="3610883" cy="3698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332A-E1D5-47B1-94B4-5D8DD4F9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3" y="3566406"/>
            <a:ext cx="2077540" cy="1775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812BD-29AC-4483-BCA7-CED80FC58BEC}"/>
              </a:ext>
            </a:extLst>
          </p:cNvPr>
          <p:cNvSpPr txBox="1"/>
          <p:nvPr/>
        </p:nvSpPr>
        <p:spPr>
          <a:xfrm>
            <a:off x="5313006" y="41666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6BCD-7B2B-41A4-BD3E-B60604DD9E2F}"/>
              </a:ext>
            </a:extLst>
          </p:cNvPr>
          <p:cNvSpPr txBox="1"/>
          <p:nvPr/>
        </p:nvSpPr>
        <p:spPr>
          <a:xfrm>
            <a:off x="5313006" y="461412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0A515-E7E1-4F06-ACC9-0746ABC06A34}"/>
              </a:ext>
            </a:extLst>
          </p:cNvPr>
          <p:cNvSpPr txBox="1"/>
          <p:nvPr/>
        </p:nvSpPr>
        <p:spPr>
          <a:xfrm>
            <a:off x="5346159" y="509859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0D81F-AFB1-451B-84AC-E6E10B3FE3F0}"/>
              </a:ext>
            </a:extLst>
          </p:cNvPr>
          <p:cNvSpPr txBox="1"/>
          <p:nvPr/>
        </p:nvSpPr>
        <p:spPr>
          <a:xfrm>
            <a:off x="5313006" y="55830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42131"/>
            <a:ext cx="12217071" cy="679160"/>
          </a:xfrm>
        </p:spPr>
        <p:txBody>
          <a:bodyPr/>
          <a:lstStyle/>
          <a:p>
            <a:r>
              <a:rPr lang="en-US" sz="3000" dirty="0"/>
              <a:t>Store a collection of objects of various class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A107-B434-4CA9-B953-9F1DA86C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8" y="1621291"/>
            <a:ext cx="7124700" cy="570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8B316-6B46-40EF-AB0F-B64409F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7" y="485297"/>
            <a:ext cx="26670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F43C7-9C77-4715-9AC5-B536C97A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3" y="1621291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266102"/>
            <a:ext cx="11912268" cy="1023422"/>
          </a:xfrm>
        </p:spPr>
        <p:txBody>
          <a:bodyPr/>
          <a:lstStyle/>
          <a:p>
            <a:r>
              <a:rPr lang="en-US" sz="2400" dirty="0"/>
              <a:t>Rewrite the class Pet to have its constructors properly overloaded.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294FB-6AA5-4C38-ACE3-3B21B73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79" y="1959626"/>
            <a:ext cx="9633857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printArrayListV2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obj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"Integer:"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Business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"Business:"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BAC91-C1EB-481F-B60B-A09C54856BBA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e06ed288-fd75-4b50-bbed-f5a5df88c31c"/>
    <ds:schemaRef ds:uri="92c41bee-f0ee-4aa6-9399-a35fbb883510"/>
  </ds:schemaRefs>
</ds:datastoreItem>
</file>

<file path=customXml/itemProps2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1172</Words>
  <Application>Microsoft Office PowerPoint</Application>
  <PresentationFormat>Custom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Composition</vt:lpstr>
      <vt:lpstr>Inheritance</vt:lpstr>
      <vt:lpstr>Polymorphism</vt:lpstr>
      <vt:lpstr>Polymorphism of variable</vt:lpstr>
      <vt:lpstr>ArrayList of Objects</vt:lpstr>
      <vt:lpstr>instanceof</vt:lpstr>
      <vt:lpstr>Conditional Statements/Ternary Statements</vt:lpstr>
      <vt:lpstr>Switch Statements</vt:lpstr>
      <vt:lpstr>Enumerations</vt:lpstr>
      <vt:lpstr>Switch + Enum</vt:lpstr>
      <vt:lpstr>Worksheet</vt:lpstr>
      <vt:lpstr>Practice 1 – if..else/switch</vt:lpstr>
      <vt:lpstr>Practice 2 – Enum + 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14</cp:revision>
  <dcterms:created xsi:type="dcterms:W3CDTF">2020-04-15T02:27:17Z</dcterms:created>
  <dcterms:modified xsi:type="dcterms:W3CDTF">2023-03-27T16:59:37Z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