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4" r:id="rId4"/>
    <p:sldId id="257" r:id="rId5"/>
    <p:sldId id="258" r:id="rId6"/>
    <p:sldId id="268" r:id="rId7"/>
    <p:sldId id="259" r:id="rId8"/>
    <p:sldId id="269" r:id="rId9"/>
    <p:sldId id="260" r:id="rId10"/>
    <p:sldId id="261" r:id="rId11"/>
    <p:sldId id="265" r:id="rId12"/>
    <p:sldId id="266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10.safelinks.protection.outlook.com/?url=https%3A%2F%2Fforms.gle%2Fdiegr3b9MR1VadUX6&amp;data=04%7C01%7CAlbert.Lionelle%40colostate.edu%7Ce15c004ae6014672ca4d08d96e2cc924%7Cafb58802ff7a4bb1ab21367ff2ecfc8b%7C0%7C0%7C637661960893707243%7CUnknown%7CTWFpbGZsb3d8eyJWIjoiMC4wLjAwMDAiLCJQIjoiV2luMzIiLCJBTiI6Ik1haWwiLCJXVCI6Mn0%3D%7C1000&amp;sdata=RkHMn96%2FI3ugep548ST0csoXNl%2FvdH8wD7tAubiCPiU%3D&amp;reserved=0" TargetMode="External"/><Relationship Id="rId2" Type="http://schemas.openxmlformats.org/officeDocument/2006/relationships/hyperlink" Target="https://nam10.safelinks.protection.outlook.com/?url=https%3A%2F%2Fforms.gle%2FoV272NkPVFp8eN2P8&amp;data=04%7C01%7CAlbert.Lionelle%40colostate.edu%7C19bb079a5d5e42c33e1308d971695fa0%7Cafb58802ff7a4bb1ab21367ff2ecfc8b%7C0%7C0%7C637665519942674319%7CUnknown%7CTWFpbGZsb3d8eyJWIjoiMC4wLjAwMDAiLCJQIjoiV2luMzIiLCJBTiI6Ik1haWwiLCJXVCI6Mn0%3D%7C1000&amp;sdata=tXctPGOJzMEJ0ez05yGnKJ9hPvQ4ClicXdA8vwnWeDU%3D&amp;reserved=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10.safelinks.protection.outlook.com/?url=https%3A%2F%2Fforms.gle%2FLdDiVAPaui5Ctgw38&amp;data=04%7C01%7CAlbert.Lionelle%40colostate.edu%7Ce15c004ae6014672ca4d08d96e2cc924%7Cafb58802ff7a4bb1ab21367ff2ecfc8b%7C0%7C0%7C637661960893697251%7CUnknown%7CTWFpbGZsb3d8eyJWIjoiMC4wLjAwMDAiLCJQIjoiV2luMzIiLCJBTiI6Ik1haWwiLCJXVCI6Mn0%3D%7C1000&amp;sdata=4vrIzXGRfxDmZrEFt8SeCgOXUpEe1TanaaS8fAAYCgA%3D&amp;reserv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D9EF-2FA6-DD44-94EF-6C8F29647067}"/>
              </a:ext>
            </a:extLst>
          </p:cNvPr>
          <p:cNvSpPr txBox="1"/>
          <p:nvPr/>
        </p:nvSpPr>
        <p:spPr>
          <a:xfrm>
            <a:off x="7545080" y="2494740"/>
            <a:ext cx="5394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 – Caldera Talk 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Wednesday, September 8 at 6:00pm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Computer Science Building room 130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 tooltip="Original URL:&#10;https://forms.gle/oV272NkPVFp8eN2P8&#10;&#10;Click to follow link."/>
              </a:rPr>
              <a:t>https://forms.gle/oV272NkPVFp8eN2P8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8C2B6-F16F-CB4E-85C5-7E44AA51FB00}"/>
              </a:ext>
            </a:extLst>
          </p:cNvPr>
          <p:cNvSpPr txBox="1"/>
          <p:nvPr/>
        </p:nvSpPr>
        <p:spPr>
          <a:xfrm>
            <a:off x="7545080" y="4091677"/>
            <a:ext cx="5394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ACM-W Ice-cream Social</a:t>
            </a:r>
          </a:p>
          <a:p>
            <a:r>
              <a:rPr lang="en-US" dirty="0"/>
              <a:t>When: Thursday September 9</a:t>
            </a:r>
            <a:r>
              <a:rPr lang="en-US" baseline="30000" dirty="0"/>
              <a:t>th</a:t>
            </a:r>
            <a:r>
              <a:rPr lang="en-US" dirty="0"/>
              <a:t> at 5:30pm</a:t>
            </a:r>
          </a:p>
          <a:p>
            <a:r>
              <a:rPr lang="en-US" dirty="0"/>
              <a:t>Where: CSB third floor lounge</a:t>
            </a:r>
          </a:p>
          <a:p>
            <a:r>
              <a:rPr lang="en-US" dirty="0"/>
              <a:t>RSVP: </a:t>
            </a:r>
            <a:r>
              <a:rPr lang="en-US" dirty="0">
                <a:hlinkClick r:id="rId3" tooltip="Original URL:&#10;https://forms.gle/diegr3b9MR1VadUX6&#10;&#10;Click to follow link."/>
              </a:rPr>
              <a:t>https://forms.gle/diegr3b9MR1VadUX6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7545080" y="5722893"/>
            <a:ext cx="5644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ACM-W Diversity in Computing Dinner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Thursday September 16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at 5:30pm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LSC room 382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 tooltip="Original URL:&#10;https://forms.gle/LdDiVAPaui5Ctgw38&#10;&#10;Click to follow link."/>
              </a:rPr>
              <a:t>https://forms.gle/LdDiVAPaui5Ctgw38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5802489" y="174561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recall a situation where you had to solve a problem you didn’t know the solution to (usually people interactions)?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6725359" cy="395082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 Lecture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Lecture - review session</a:t>
            </a:r>
          </a:p>
          <a:p>
            <a:pPr lvl="1"/>
            <a:r>
              <a:rPr lang="en-US" dirty="0"/>
              <a:t>Canvas exam – Thursday in Lab</a:t>
            </a:r>
          </a:p>
          <a:p>
            <a:pPr lvl="1"/>
            <a:r>
              <a:rPr lang="en-US" dirty="0"/>
              <a:t>Friday Lecture – Cancelled (take time to catch up)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9BB5-2FD4-BD4D-BD0C-C8B2391EC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4735782"/>
            <a:ext cx="3753428" cy="529376"/>
          </a:xfrm>
        </p:spPr>
        <p:txBody>
          <a:bodyPr/>
          <a:lstStyle/>
          <a:p>
            <a:r>
              <a:rPr lang="en-US" sz="2000" dirty="0"/>
              <a:t>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559FD-F27B-3645-A4BD-29CBE57221AE}"/>
              </a:ext>
            </a:extLst>
          </p:cNvPr>
          <p:cNvSpPr txBox="1"/>
          <p:nvPr/>
        </p:nvSpPr>
        <p:spPr>
          <a:xfrm>
            <a:off x="628075" y="1576257"/>
            <a:ext cx="6908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-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FFE73-70F1-3E40-B696-D43F0FE3D7F6}"/>
              </a:ext>
            </a:extLst>
          </p:cNvPr>
          <p:cNvSpPr txBox="1"/>
          <p:nvPr/>
        </p:nvSpPr>
        <p:spPr>
          <a:xfrm>
            <a:off x="6908800" y="1576257"/>
            <a:ext cx="6032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&gt; 2;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true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&lt;= (20*2) + 1 / 2 - 39;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false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()); // prints true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 { return 10.5 &lt; 20; } 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boolean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line of code that goes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false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 100)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(“Yay puppies”); // one line, allowed but not common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628075" y="3982247"/>
            <a:ext cx="5181601" cy="15081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 //block of code!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(“So happy”);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22672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(“happy level: ” + happy);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(“Need more puppies”);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</a:t>
            </a:r>
            <a:r>
              <a:rPr lang="en-US" u="sng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code that go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at min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over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under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36830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(puppies &gt;= 100)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if (puppies &lt; 200)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int happy  = puppies + 1;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level: ” + happy);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else { </a:t>
            </a:r>
            <a:r>
              <a:rPr lang="en-US" dirty="0">
                <a:latin typeface="Consolas" panose="020B0609020204030204" pitchFamily="49" charset="0"/>
              </a:rPr>
              <a:t>// puppies is over 200!!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(“ok, that may be too many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(“Need more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1306</Words>
  <Application>Microsoft Macintosh PowerPoint</Application>
  <PresentationFormat>Custom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 </vt:lpstr>
      <vt:lpstr>Reading Check-in</vt:lpstr>
      <vt:lpstr>Basic Conditionals</vt:lpstr>
      <vt:lpstr>Conditional Expressions</vt:lpstr>
      <vt:lpstr>Group Practice 1</vt:lpstr>
      <vt:lpstr>If Statements</vt:lpstr>
      <vt:lpstr>Group Practice 2</vt:lpstr>
      <vt:lpstr>Nested If Statements</vt:lpstr>
      <vt:lpstr>How to track?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2020-03-09T14:27:45Z</dcterms:created>
  <dcterms:modified xsi:type="dcterms:W3CDTF">2021-09-07T18:12:22Z</dcterms:modified>
</cp:coreProperties>
</file>