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3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4" r:id="rId5"/>
    <p:sldId id="258" r:id="rId6"/>
    <p:sldId id="259" r:id="rId7"/>
    <p:sldId id="263" r:id="rId8"/>
    <p:sldId id="262" r:id="rId9"/>
    <p:sldId id="260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2721" autoAdjust="0"/>
  </p:normalViewPr>
  <p:slideViewPr>
    <p:cSldViewPr snapToGrid="0" snapToObjects="1">
      <p:cViewPr varScale="1">
        <p:scale>
          <a:sx n="53" d="100"/>
          <a:sy n="53" d="100"/>
        </p:scale>
        <p:origin x="1124" y="3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00c13a48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00c13a48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– remember, </a:t>
            </a:r>
            <a:r>
              <a:rPr lang="en-US" dirty="0" err="1"/>
              <a:t>System.in</a:t>
            </a:r>
            <a:r>
              <a:rPr lang="en-US" dirty="0"/>
              <a:t> triggers a new line as they are typing first! </a:t>
            </a:r>
          </a:p>
          <a:p>
            <a:endParaRPr lang="en-US" dirty="0"/>
          </a:p>
          <a:p>
            <a:r>
              <a:rPr lang="en-US" dirty="0"/>
              <a:t>Line 1: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Cerberus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2: 13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3: Cerberus has how many heads? 3.0heads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4: Cerberus is true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5: 3.0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 the last one – feel free to run this one in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 *terminal*,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get a lot of questions)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5215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7816146" y="2"/>
            <a:ext cx="6001455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0143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7816146" y="2"/>
            <a:ext cx="6001455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00" cy="51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55887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6278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00" cy="51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8327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1349193" y="1236134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2093575" y="-474132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2186622" y="-795868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8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9259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1349193" y="1236134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2093575" y="-474132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2186622" y="-795868"/>
            <a:ext cx="18450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711" rIns="91422" bIns="4571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8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00" cy="51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75828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7372744"/>
            <a:ext cx="13818437" cy="400074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78658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445329" y="2799372"/>
            <a:ext cx="97444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445329" y="4381997"/>
            <a:ext cx="9744400" cy="48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2"/>
            <a:ext cx="2572930" cy="777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27413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18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9143999" y="0"/>
            <a:ext cx="4673413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2" tIns="45711" rIns="91422" bIns="4571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9560560" y="2842090"/>
            <a:ext cx="3840640" cy="53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28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9560560" y="3886200"/>
            <a:ext cx="3840640" cy="5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ctr" rtl="0">
              <a:lnSpc>
                <a:spcPct val="114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32416" y="6948177"/>
            <a:ext cx="488943" cy="488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99223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21745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21745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610589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0119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333453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333453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6477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13817600" cy="640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400423" y="6654704"/>
            <a:ext cx="13016560" cy="7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438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84216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13817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298646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9150030" y="2317590"/>
            <a:ext cx="4039653" cy="12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77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9150030" y="3729514"/>
            <a:ext cx="4039653" cy="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14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1269232" y="1443038"/>
            <a:ext cx="6863013" cy="499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7372744"/>
            <a:ext cx="13818437" cy="400074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915406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1450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729342" y="4199228"/>
            <a:ext cx="12561413" cy="110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6044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44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881742" y="5936778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8" y="6320941"/>
            <a:ext cx="3520436" cy="78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56689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729342" y="4199228"/>
            <a:ext cx="12561413" cy="110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6044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44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8406690" y="0"/>
            <a:ext cx="5410908" cy="7566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881742" y="5936778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238" y="6320941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37662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729342" y="4198802"/>
            <a:ext cx="12561413" cy="110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6044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44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881742" y="5936352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8" y="6320942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0291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445329" y="2799372"/>
            <a:ext cx="97444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445329" y="4381997"/>
            <a:ext cx="9744400" cy="5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2572930" cy="777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38886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2036701" y="2797385"/>
            <a:ext cx="974440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246889" y="6034881"/>
            <a:ext cx="13267947" cy="188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16039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742950" y="2728873"/>
            <a:ext cx="3604453" cy="6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690875" marR="0" lvl="0" indent="-345437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418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6797108"/>
            <a:ext cx="13818337" cy="617177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5106474" y="2728873"/>
            <a:ext cx="3604453" cy="6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690875" marR="0" lvl="0" indent="-345437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418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9469996" y="2728873"/>
            <a:ext cx="3604453" cy="6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690875" marR="0" lvl="0" indent="-345437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418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11133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7372744"/>
            <a:ext cx="13818437" cy="400074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794497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8310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471026" y="1125135"/>
            <a:ext cx="12875573" cy="3101707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58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471014" y="4282678"/>
            <a:ext cx="12875573" cy="119770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31"/>
            </a:lvl4pPr>
            <a:lvl5pPr lvl="4" algn="ctr" rtl="0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SzPts val="2800"/>
              <a:buNone/>
              <a:defRPr sz="4231"/>
            </a:lvl5pPr>
            <a:lvl6pPr lvl="5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6pPr>
            <a:lvl7pPr lvl="6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7pPr>
            <a:lvl8pPr lvl="7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8pPr>
            <a:lvl9pPr lvl="8" algn="ctr" rtl="0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SzPts val="2800"/>
              <a:buNone/>
              <a:defRPr sz="4231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12802825" y="7046639"/>
            <a:ext cx="8291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01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074" y="2487883"/>
            <a:ext cx="12561413" cy="309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749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1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QvyTEx1wyOY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4" y="2777406"/>
            <a:ext cx="12561453" cy="1107996"/>
          </a:xfrm>
        </p:spPr>
        <p:txBody>
          <a:bodyPr/>
          <a:lstStyle/>
          <a:p>
            <a:r>
              <a:rPr lang="en-US" dirty="0"/>
              <a:t>Week 2: Debugging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193212"/>
          </a:xfrm>
        </p:spPr>
        <p:txBody>
          <a:bodyPr/>
          <a:lstStyle/>
          <a:p>
            <a:r>
              <a:rPr lang="en-US" dirty="0"/>
              <a:t>Welcome Question – What is your favorite outdoor activity?</a:t>
            </a:r>
          </a:p>
          <a:p>
            <a:r>
              <a:rPr lang="en-US" dirty="0"/>
              <a:t>Start asking as soon as you are settled, remember to introduce yourself / names. </a:t>
            </a:r>
            <a:br>
              <a:rPr lang="en-US" dirty="0"/>
            </a:br>
            <a:r>
              <a:rPr lang="en-US" u="sng" dirty="0"/>
              <a:t>By the time class starts </a:t>
            </a:r>
            <a:r>
              <a:rPr lang="en-US" dirty="0"/>
              <a:t>– you should be able to list some of the activities of those people sitting around you!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3445329" y="2799372"/>
            <a:ext cx="9744400" cy="1015467"/>
          </a:xfrm>
          <a:prstGeom prst="rect">
            <a:avLst/>
          </a:prstGeom>
        </p:spPr>
        <p:txBody>
          <a:bodyPr spcFirstLastPara="1" wrap="square" lIns="91422" tIns="91422" rIns="91422" bIns="91422" anchor="b" anchorCtr="0">
            <a:noAutofit/>
          </a:bodyPr>
          <a:lstStyle/>
          <a:p>
            <a:r>
              <a:rPr lang="en"/>
              <a:t>Introductions</a:t>
            </a:r>
            <a:endParaRPr/>
          </a:p>
        </p:txBody>
      </p:sp>
      <p:sp>
        <p:nvSpPr>
          <p:cNvPr id="224" name="Google Shape;224;p45"/>
          <p:cNvSpPr txBox="1">
            <a:spLocks noGrp="1"/>
          </p:cNvSpPr>
          <p:nvPr>
            <p:ph type="body" idx="1"/>
          </p:nvPr>
        </p:nvSpPr>
        <p:spPr>
          <a:xfrm>
            <a:off x="3445329" y="4381997"/>
            <a:ext cx="9744400" cy="517253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indent="-460583">
              <a:buAutoNum type="arabicPeriod"/>
            </a:pPr>
            <a:r>
              <a:rPr lang="en" dirty="0"/>
              <a:t>Name</a:t>
            </a:r>
            <a:endParaRPr lang="en-US" dirty="0"/>
          </a:p>
          <a:p>
            <a:pPr indent="-460583">
              <a:buAutoNum type="arabicPeriod"/>
            </a:pPr>
            <a:r>
              <a:rPr lang="en" dirty="0"/>
              <a:t>Major/Minor</a:t>
            </a:r>
          </a:p>
          <a:p>
            <a:pPr indent="-460583">
              <a:buAutoNum type="arabicPeriod"/>
            </a:pPr>
            <a:r>
              <a:rPr lang="en" dirty="0"/>
              <a:t>Favorite Food</a:t>
            </a:r>
          </a:p>
          <a:p>
            <a:pPr indent="-460583">
              <a:buAutoNum type="arabicPeriod"/>
            </a:pPr>
            <a:r>
              <a:rPr lang="en"/>
              <a:t>Favorite Hobby</a:t>
            </a:r>
            <a:endParaRPr lang="en" dirty="0"/>
          </a:p>
          <a:p>
            <a:pPr indent="-460583">
              <a:buAutoNum type="arabicPeriod"/>
            </a:pP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</p:spPr>
        <p:txBody>
          <a:bodyPr/>
          <a:lstStyle/>
          <a:p>
            <a:r>
              <a:rPr lang="en-US" dirty="0"/>
              <a:t>To be successful in CS 1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</a:t>
            </a:r>
            <a:r>
              <a:rPr lang="en-US" u="sng" dirty="0"/>
              <a:t>before</a:t>
            </a:r>
            <a:r>
              <a:rPr lang="en-US" dirty="0"/>
              <a:t> going to the lab day! </a:t>
            </a:r>
          </a:p>
          <a:p>
            <a:pPr lvl="1"/>
            <a:r>
              <a:rPr lang="en-US" dirty="0"/>
              <a:t>Practice often (</a:t>
            </a:r>
            <a:r>
              <a:rPr lang="en-US" b="1" dirty="0"/>
              <a:t>daily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  <a:p>
            <a:pPr lvl="1"/>
            <a:r>
              <a:rPr lang="en-US" dirty="0"/>
              <a:t>You are learning a different way to think more than anything! </a:t>
            </a:r>
          </a:p>
          <a:p>
            <a:pPr lvl="2"/>
            <a:r>
              <a:rPr lang="en-US" dirty="0"/>
              <a:t>That can be heard but know once you learn it – you will never look at things the same again!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Computer Science is Changing Everything">
            <a:hlinkClick r:id="" action="ppaction://media"/>
            <a:extLst>
              <a:ext uri="{FF2B5EF4-FFF2-40B4-BE49-F238E27FC236}">
                <a16:creationId xmlns:a16="http://schemas.microsoft.com/office/drawing/2014/main" id="{F42ED215-81CB-9A4E-B099-819951F8A3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3FA7D0C-128D-41D6-9240-19C7250B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What is Computer Science? (Discussion)</a:t>
            </a:r>
          </a:p>
        </p:txBody>
      </p:sp>
    </p:spTree>
    <p:extLst>
      <p:ext uri="{BB962C8B-B14F-4D97-AF65-F5344CB8AC3E}">
        <p14:creationId xmlns:p14="http://schemas.microsoft.com/office/powerpoint/2010/main" val="1294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41C62-E90C-BA4B-A6C6-A157E9E7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D722-0A78-794A-B8D1-2B7F58355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1328"/>
          </a:xfrm>
        </p:spPr>
        <p:txBody>
          <a:bodyPr/>
          <a:lstStyle/>
          <a:p>
            <a:r>
              <a:rPr lang="en-US" sz="2400" dirty="0"/>
              <a:t>Computer Science is…</a:t>
            </a:r>
          </a:p>
          <a:p>
            <a:pPr marL="699614" lvl="1" indent="0">
              <a:buNone/>
            </a:pPr>
            <a:r>
              <a:rPr lang="en-US" sz="2400" dirty="0"/>
              <a:t>Solving real world problems using technology as our means to solve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Corollary: Computer Sciences seek to improve the world around them by attempting to solve some of the world’s unsolvable problems. 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(ok, suggestion): Spend the next week, </a:t>
            </a:r>
          </a:p>
          <a:p>
            <a:pPr lvl="1"/>
            <a:r>
              <a:rPr lang="en-US" dirty="0"/>
              <a:t>documenting things you think would be better, </a:t>
            </a:r>
          </a:p>
          <a:p>
            <a:pPr lvl="1"/>
            <a:r>
              <a:rPr lang="en-US" dirty="0"/>
              <a:t>and that how many computers could improve them</a:t>
            </a:r>
          </a:p>
          <a:p>
            <a:pPr lvl="1"/>
            <a:r>
              <a:rPr lang="en-US" u="sng" dirty="0"/>
              <a:t>Come with at least six ”problems/opportunities” that you would like to see improved to next week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8FA7-16F6-6A4D-8BFC-C8E5182F436F}"/>
              </a:ext>
            </a:extLst>
          </p:cNvPr>
          <p:cNvSpPr/>
          <p:nvPr/>
        </p:nvSpPr>
        <p:spPr>
          <a:xfrm>
            <a:off x="8922328" y="207023"/>
            <a:ext cx="4618181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I daresay you haven’t had much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practice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,” said the Queen. “When I was your age, I always did it for half-an-hour a day. Why, sometimes I’ve believed as many as </a:t>
            </a:r>
            <a:r>
              <a:rPr lang="en-US" sz="1600" b="1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six impossible things before breakfast</a:t>
            </a: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.”</a:t>
            </a:r>
            <a:endParaRPr lang="en-US" sz="1600" dirty="0">
              <a:latin typeface="Century Schoolbook" panose="02040604050505020304" pitchFamily="18" charset="0"/>
              <a:ea typeface="FangSong" panose="02010609060101010101" pitchFamily="49" charset="-122"/>
              <a:cs typeface="Al Nile" pitchFamily="2" charset="-78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FangSong" panose="02010609060101010101" pitchFamily="49" charset="-122"/>
                <a:cs typeface="Al Nile" pitchFamily="2" charset="-78"/>
              </a:rPr>
              <a:t>Alice in Wonderland</a:t>
            </a:r>
          </a:p>
        </p:txBody>
      </p:sp>
    </p:spTree>
    <p:extLst>
      <p:ext uri="{BB962C8B-B14F-4D97-AF65-F5344CB8AC3E}">
        <p14:creationId xmlns:p14="http://schemas.microsoft.com/office/powerpoint/2010/main" val="35137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F23D-CB32-384B-9B39-164A4202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C87D2-E7B4-6240-9287-5722EC9D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3" y="1610616"/>
            <a:ext cx="6109277" cy="5262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639EA-FB47-3741-B9EE-C3CE09C6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31" y="2514901"/>
            <a:ext cx="6035797" cy="23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64D-1D94-B84B-8595-5A3AE8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Check: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62C7D-BC6B-F84E-9D93-294856C5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08" y="1463722"/>
            <a:ext cx="7430077" cy="60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36639"/>
            <a:ext cx="5606470" cy="6040693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pPr lvl="1"/>
            <a:r>
              <a:rPr lang="en-US" dirty="0"/>
              <a:t>Methods help you group code</a:t>
            </a:r>
          </a:p>
          <a:p>
            <a:pPr lvl="2"/>
            <a:r>
              <a:rPr lang="en-US" dirty="0"/>
              <a:t>Debug and </a:t>
            </a:r>
            <a:r>
              <a:rPr lang="en-US" b="1" dirty="0"/>
              <a:t>test </a:t>
            </a:r>
            <a:r>
              <a:rPr lang="en-US" dirty="0"/>
              <a:t>methods as you write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2BAE0-EAFF-5648-B133-D6DE7714422B}"/>
              </a:ext>
            </a:extLst>
          </p:cNvPr>
          <p:cNvSpPr txBox="1"/>
          <p:nvPr/>
        </p:nvSpPr>
        <p:spPr>
          <a:xfrm>
            <a:off x="8922327" y="6675499"/>
            <a:ext cx="3413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some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B983B-1A06-8B42-A43E-BAF5EBF7282B}"/>
              </a:ext>
            </a:extLst>
          </p:cNvPr>
          <p:cNvSpPr txBox="1"/>
          <p:nvPr/>
        </p:nvSpPr>
        <p:spPr>
          <a:xfrm>
            <a:off x="8103626" y="1009752"/>
            <a:ext cx="460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 </a:t>
            </a:r>
            <a:r>
              <a:rPr lang="en-US" dirty="0" err="1"/>
              <a:t>zybooks</a:t>
            </a:r>
            <a:r>
              <a:rPr lang="en-US" dirty="0"/>
              <a:t> – to follow along with!</a:t>
            </a:r>
          </a:p>
        </p:txBody>
      </p:sp>
    </p:spTree>
    <p:extLst>
      <p:ext uri="{BB962C8B-B14F-4D97-AF65-F5344CB8AC3E}">
        <p14:creationId xmlns:p14="http://schemas.microsoft.com/office/powerpoint/2010/main" val="40119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459</Words>
  <Application>Microsoft Office PowerPoint</Application>
  <PresentationFormat>Custom</PresentationFormat>
  <Paragraphs>66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Schoolbook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Introductions</vt:lpstr>
      <vt:lpstr>Coding is Like Music</vt:lpstr>
      <vt:lpstr>What is Computer Science? (Discussion)</vt:lpstr>
      <vt:lpstr>What is Computer Science?</vt:lpstr>
      <vt:lpstr>Knowledge Check: Working Together</vt:lpstr>
      <vt:lpstr>Knowledge Check: Working Together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Rachel M</cp:lastModifiedBy>
  <cp:revision>10</cp:revision>
  <dcterms:created xsi:type="dcterms:W3CDTF">2020-08-31T19:53:10Z</dcterms:created>
  <dcterms:modified xsi:type="dcterms:W3CDTF">2022-01-25T23:53:35Z</dcterms:modified>
</cp:coreProperties>
</file>