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0" r:id="rId6"/>
    <p:sldId id="265" r:id="rId7"/>
    <p:sldId id="271" r:id="rId8"/>
    <p:sldId id="257" r:id="rId9"/>
    <p:sldId id="258" r:id="rId10"/>
    <p:sldId id="259" r:id="rId11"/>
    <p:sldId id="266" r:id="rId12"/>
    <p:sldId id="260" r:id="rId13"/>
    <p:sldId id="267" r:id="rId14"/>
    <p:sldId id="272" r:id="rId15"/>
    <p:sldId id="273" r:id="rId16"/>
    <p:sldId id="264" r:id="rId17"/>
    <p:sldId id="268" r:id="rId18"/>
    <p:sldId id="261" r:id="rId19"/>
    <p:sldId id="262" r:id="rId2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E9362D46-B5E5-4089-AB1A-CDFE8C76C608}"/>
    <pc:docChg chg="undo custSel addSld modSld sldOrd modMainMaster">
      <pc:chgData name="Moraes,Marcia" userId="c9c67e8a-58e2-4733-9a1c-5d44fec4775b" providerId="ADAL" clId="{E9362D46-B5E5-4089-AB1A-CDFE8C76C608}" dt="2023-02-01T02:31:11.391" v="739" actId="20577"/>
      <pc:docMkLst>
        <pc:docMk/>
      </pc:docMkLst>
      <pc:sldChg chg="ord">
        <pc:chgData name="Moraes,Marcia" userId="c9c67e8a-58e2-4733-9a1c-5d44fec4775b" providerId="ADAL" clId="{E9362D46-B5E5-4089-AB1A-CDFE8C76C608}" dt="2023-02-01T01:40:42.934" v="184"/>
        <pc:sldMkLst>
          <pc:docMk/>
          <pc:sldMk cId="2394284434" sldId="258"/>
        </pc:sldMkLst>
      </pc:sldChg>
      <pc:sldChg chg="modTransition">
        <pc:chgData name="Moraes,Marcia" userId="c9c67e8a-58e2-4733-9a1c-5d44fec4775b" providerId="ADAL" clId="{E9362D46-B5E5-4089-AB1A-CDFE8C76C608}" dt="2023-02-01T02:12:16.942" v="321"/>
        <pc:sldMkLst>
          <pc:docMk/>
          <pc:sldMk cId="4045076339" sldId="261"/>
        </pc:sldMkLst>
      </pc:sldChg>
      <pc:sldChg chg="modTransition">
        <pc:chgData name="Moraes,Marcia" userId="c9c67e8a-58e2-4733-9a1c-5d44fec4775b" providerId="ADAL" clId="{E9362D46-B5E5-4089-AB1A-CDFE8C76C608}" dt="2023-02-01T02:12:19.473" v="322"/>
        <pc:sldMkLst>
          <pc:docMk/>
          <pc:sldMk cId="809906215" sldId="262"/>
        </pc:sldMkLst>
      </pc:sldChg>
      <pc:sldChg chg="addSp delSp modSp ord delAnim">
        <pc:chgData name="Moraes,Marcia" userId="c9c67e8a-58e2-4733-9a1c-5d44fec4775b" providerId="ADAL" clId="{E9362D46-B5E5-4089-AB1A-CDFE8C76C608}" dt="2023-02-01T01:47:30.902" v="320" actId="1076"/>
        <pc:sldMkLst>
          <pc:docMk/>
          <pc:sldMk cId="2507887538" sldId="265"/>
        </pc:sldMkLst>
        <pc:spChg chg="mod">
          <ac:chgData name="Moraes,Marcia" userId="c9c67e8a-58e2-4733-9a1c-5d44fec4775b" providerId="ADAL" clId="{E9362D46-B5E5-4089-AB1A-CDFE8C76C608}" dt="2023-02-01T01:47:30.902" v="320" actId="1076"/>
          <ac:spMkLst>
            <pc:docMk/>
            <pc:sldMk cId="2507887538" sldId="265"/>
            <ac:spMk id="2" creationId="{17396C6B-FD50-B649-A0B3-1D8B9309355D}"/>
          </ac:spMkLst>
        </pc:spChg>
        <pc:spChg chg="add mod">
          <ac:chgData name="Moraes,Marcia" userId="c9c67e8a-58e2-4733-9a1c-5d44fec4775b" providerId="ADAL" clId="{E9362D46-B5E5-4089-AB1A-CDFE8C76C608}" dt="2023-02-01T01:47:12.934" v="317" actId="20577"/>
          <ac:spMkLst>
            <pc:docMk/>
            <pc:sldMk cId="2507887538" sldId="265"/>
            <ac:spMk id="3" creationId="{F4A39FDE-C1FA-454F-884A-B993725E2EF5}"/>
          </ac:spMkLst>
        </pc:spChg>
        <pc:spChg chg="mod">
          <ac:chgData name="Moraes,Marcia" userId="c9c67e8a-58e2-4733-9a1c-5d44fec4775b" providerId="ADAL" clId="{E9362D46-B5E5-4089-AB1A-CDFE8C76C608}" dt="2023-02-01T01:47:16.617" v="318" actId="1076"/>
          <ac:spMkLst>
            <pc:docMk/>
            <pc:sldMk cId="2507887538" sldId="265"/>
            <ac:spMk id="4" creationId="{36825D35-2585-4794-8AF8-2F10859DC8CF}"/>
          </ac:spMkLst>
        </pc:spChg>
        <pc:spChg chg="mod">
          <ac:chgData name="Moraes,Marcia" userId="c9c67e8a-58e2-4733-9a1c-5d44fec4775b" providerId="ADAL" clId="{E9362D46-B5E5-4089-AB1A-CDFE8C76C608}" dt="2023-02-01T01:47:21.138" v="319" actId="1076"/>
          <ac:spMkLst>
            <pc:docMk/>
            <pc:sldMk cId="2507887538" sldId="265"/>
            <ac:spMk id="6" creationId="{CD1A2BF2-75E8-450A-948B-5F0E819DECA1}"/>
          </ac:spMkLst>
        </pc:spChg>
        <pc:spChg chg="mod">
          <ac:chgData name="Moraes,Marcia" userId="c9c67e8a-58e2-4733-9a1c-5d44fec4775b" providerId="ADAL" clId="{E9362D46-B5E5-4089-AB1A-CDFE8C76C608}" dt="2023-02-01T01:45:51.573" v="204" actId="1076"/>
          <ac:spMkLst>
            <pc:docMk/>
            <pc:sldMk cId="2507887538" sldId="265"/>
            <ac:spMk id="8" creationId="{C8E7A84C-3DC4-4A7C-9E70-CD43E5C1B27C}"/>
          </ac:spMkLst>
        </pc:spChg>
        <pc:spChg chg="del mod">
          <ac:chgData name="Moraes,Marcia" userId="c9c67e8a-58e2-4733-9a1c-5d44fec4775b" providerId="ADAL" clId="{E9362D46-B5E5-4089-AB1A-CDFE8C76C608}" dt="2023-02-01T01:46:21.671" v="270" actId="478"/>
          <ac:spMkLst>
            <pc:docMk/>
            <pc:sldMk cId="2507887538" sldId="265"/>
            <ac:spMk id="9" creationId="{EF5EC79B-6CB2-43F5-BD76-FCF6C21A622B}"/>
          </ac:spMkLst>
        </pc:spChg>
        <pc:spChg chg="mod">
          <ac:chgData name="Moraes,Marcia" userId="c9c67e8a-58e2-4733-9a1c-5d44fec4775b" providerId="ADAL" clId="{E9362D46-B5E5-4089-AB1A-CDFE8C76C608}" dt="2023-02-01T01:45:51.573" v="204" actId="1076"/>
          <ac:spMkLst>
            <pc:docMk/>
            <pc:sldMk cId="2507887538" sldId="265"/>
            <ac:spMk id="10" creationId="{C2C97BFF-82D6-42D9-A9CB-49913E6BEE9A}"/>
          </ac:spMkLst>
        </pc:spChg>
        <pc:spChg chg="del mod">
          <ac:chgData name="Moraes,Marcia" userId="c9c67e8a-58e2-4733-9a1c-5d44fec4775b" providerId="ADAL" clId="{E9362D46-B5E5-4089-AB1A-CDFE8C76C608}" dt="2023-02-01T01:46:22.709" v="271" actId="478"/>
          <ac:spMkLst>
            <pc:docMk/>
            <pc:sldMk cId="2507887538" sldId="265"/>
            <ac:spMk id="11" creationId="{DE5E953C-4D1B-42ED-8476-16F3C8ED41C0}"/>
          </ac:spMkLst>
        </pc:spChg>
        <pc:spChg chg="mod">
          <ac:chgData name="Moraes,Marcia" userId="c9c67e8a-58e2-4733-9a1c-5d44fec4775b" providerId="ADAL" clId="{E9362D46-B5E5-4089-AB1A-CDFE8C76C608}" dt="2023-02-01T01:45:51.573" v="204" actId="1076"/>
          <ac:spMkLst>
            <pc:docMk/>
            <pc:sldMk cId="2507887538" sldId="265"/>
            <ac:spMk id="12" creationId="{2CCDA3F4-6972-41B2-B1F6-30527B3215CB}"/>
          </ac:spMkLst>
        </pc:spChg>
        <pc:spChg chg="del mod">
          <ac:chgData name="Moraes,Marcia" userId="c9c67e8a-58e2-4733-9a1c-5d44fec4775b" providerId="ADAL" clId="{E9362D46-B5E5-4089-AB1A-CDFE8C76C608}" dt="2023-02-01T01:46:20.239" v="269" actId="478"/>
          <ac:spMkLst>
            <pc:docMk/>
            <pc:sldMk cId="2507887538" sldId="265"/>
            <ac:spMk id="13" creationId="{B783A650-6F9F-4D39-B0DE-72064AE7D0F3}"/>
          </ac:spMkLst>
        </pc:spChg>
      </pc:sldChg>
      <pc:sldChg chg="ord">
        <pc:chgData name="Moraes,Marcia" userId="c9c67e8a-58e2-4733-9a1c-5d44fec4775b" providerId="ADAL" clId="{E9362D46-B5E5-4089-AB1A-CDFE8C76C608}" dt="2023-02-01T02:12:32.236" v="323"/>
        <pc:sldMkLst>
          <pc:docMk/>
          <pc:sldMk cId="2143134772" sldId="268"/>
        </pc:sldMkLst>
      </pc:sldChg>
      <pc:sldChg chg="addSp delSp modSp">
        <pc:chgData name="Moraes,Marcia" userId="c9c67e8a-58e2-4733-9a1c-5d44fec4775b" providerId="ADAL" clId="{E9362D46-B5E5-4089-AB1A-CDFE8C76C608}" dt="2023-02-01T01:44:59.551" v="203" actId="14100"/>
        <pc:sldMkLst>
          <pc:docMk/>
          <pc:sldMk cId="876244202" sldId="270"/>
        </pc:sldMkLst>
        <pc:spChg chg="mod">
          <ac:chgData name="Moraes,Marcia" userId="c9c67e8a-58e2-4733-9a1c-5d44fec4775b" providerId="ADAL" clId="{E9362D46-B5E5-4089-AB1A-CDFE8C76C608}" dt="2023-02-01T01:44:59.551" v="203" actId="14100"/>
          <ac:spMkLst>
            <pc:docMk/>
            <pc:sldMk cId="876244202" sldId="270"/>
            <ac:spMk id="5" creationId="{D45B7610-981A-7441-A483-AB5BABDA0AB4}"/>
          </ac:spMkLst>
        </pc:spChg>
        <pc:spChg chg="del">
          <ac:chgData name="Moraes,Marcia" userId="c9c67e8a-58e2-4733-9a1c-5d44fec4775b" providerId="ADAL" clId="{E9362D46-B5E5-4089-AB1A-CDFE8C76C608}" dt="2023-02-01T01:39:44.534" v="181" actId="478"/>
          <ac:spMkLst>
            <pc:docMk/>
            <pc:sldMk cId="876244202" sldId="270"/>
            <ac:spMk id="10" creationId="{7D098E10-F699-4805-B39D-34F08B26A7E3}"/>
          </ac:spMkLst>
        </pc:spChg>
        <pc:picChg chg="add mod">
          <ac:chgData name="Moraes,Marcia" userId="c9c67e8a-58e2-4733-9a1c-5d44fec4775b" providerId="ADAL" clId="{E9362D46-B5E5-4089-AB1A-CDFE8C76C608}" dt="2023-02-01T01:37:37.109" v="2" actId="1076"/>
          <ac:picMkLst>
            <pc:docMk/>
            <pc:sldMk cId="876244202" sldId="270"/>
            <ac:picMk id="1026" creationId="{082F6A33-DC04-4150-B5D5-173C044C1952}"/>
          </ac:picMkLst>
        </pc:picChg>
      </pc:sldChg>
      <pc:sldChg chg="add modAnim">
        <pc:chgData name="Moraes,Marcia" userId="c9c67e8a-58e2-4733-9a1c-5d44fec4775b" providerId="ADAL" clId="{E9362D46-B5E5-4089-AB1A-CDFE8C76C608}" dt="2023-02-01T01:46:39.423" v="272"/>
        <pc:sldMkLst>
          <pc:docMk/>
          <pc:sldMk cId="970054584" sldId="271"/>
        </pc:sldMkLst>
      </pc:sldChg>
      <pc:sldChg chg="delSp modSp add">
        <pc:chgData name="Moraes,Marcia" userId="c9c67e8a-58e2-4733-9a1c-5d44fec4775b" providerId="ADAL" clId="{E9362D46-B5E5-4089-AB1A-CDFE8C76C608}" dt="2023-02-01T02:23:39.580" v="615" actId="20577"/>
        <pc:sldMkLst>
          <pc:docMk/>
          <pc:sldMk cId="2362288766" sldId="272"/>
        </pc:sldMkLst>
        <pc:spChg chg="mod">
          <ac:chgData name="Moraes,Marcia" userId="c9c67e8a-58e2-4733-9a1c-5d44fec4775b" providerId="ADAL" clId="{E9362D46-B5E5-4089-AB1A-CDFE8C76C608}" dt="2023-02-01T02:23:39.580" v="615" actId="20577"/>
          <ac:spMkLst>
            <pc:docMk/>
            <pc:sldMk cId="2362288766" sldId="272"/>
            <ac:spMk id="3" creationId="{52466651-B913-2643-95EC-1F7359A4277D}"/>
          </ac:spMkLst>
        </pc:spChg>
        <pc:spChg chg="del">
          <ac:chgData name="Moraes,Marcia" userId="c9c67e8a-58e2-4733-9a1c-5d44fec4775b" providerId="ADAL" clId="{E9362D46-B5E5-4089-AB1A-CDFE8C76C608}" dt="2023-02-01T02:21:57.775" v="416" actId="478"/>
          <ac:spMkLst>
            <pc:docMk/>
            <pc:sldMk cId="2362288766" sldId="272"/>
            <ac:spMk id="5" creationId="{7043FF54-5C91-2B42-8FCC-7C6355334681}"/>
          </ac:spMkLst>
        </pc:spChg>
      </pc:sldChg>
      <pc:sldChg chg="modSp add">
        <pc:chgData name="Moraes,Marcia" userId="c9c67e8a-58e2-4733-9a1c-5d44fec4775b" providerId="ADAL" clId="{E9362D46-B5E5-4089-AB1A-CDFE8C76C608}" dt="2023-02-01T02:27:41.399" v="670" actId="20577"/>
        <pc:sldMkLst>
          <pc:docMk/>
          <pc:sldMk cId="1151124315" sldId="273"/>
        </pc:sldMkLst>
        <pc:spChg chg="mod">
          <ac:chgData name="Moraes,Marcia" userId="c9c67e8a-58e2-4733-9a1c-5d44fec4775b" providerId="ADAL" clId="{E9362D46-B5E5-4089-AB1A-CDFE8C76C608}" dt="2023-02-01T02:27:41.399" v="670" actId="20577"/>
          <ac:spMkLst>
            <pc:docMk/>
            <pc:sldMk cId="1151124315" sldId="273"/>
            <ac:spMk id="3" creationId="{52466651-B913-2643-95EC-1F7359A4277D}"/>
          </ac:spMkLst>
        </pc:spChg>
      </pc:sldChg>
      <pc:sldMasterChg chg="modSldLayout">
        <pc:chgData name="Moraes,Marcia" userId="c9c67e8a-58e2-4733-9a1c-5d44fec4775b" providerId="ADAL" clId="{E9362D46-B5E5-4089-AB1A-CDFE8C76C608}" dt="2023-02-01T02:31:11.391" v="739" actId="20577"/>
        <pc:sldMasterMkLst>
          <pc:docMk/>
          <pc:sldMasterMk cId="3965733437" sldId="2147483648"/>
        </pc:sldMasterMkLst>
        <pc:sldLayoutChg chg="modSp">
          <pc:chgData name="Moraes,Marcia" userId="c9c67e8a-58e2-4733-9a1c-5d44fec4775b" providerId="ADAL" clId="{E9362D46-B5E5-4089-AB1A-CDFE8C76C608}" dt="2023-02-01T02:31:11.391" v="739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oraes,Marcia" userId="c9c67e8a-58e2-4733-9a1c-5d44fec4775b" providerId="ADAL" clId="{E9362D46-B5E5-4089-AB1A-CDFE8C76C608}" dt="2023-02-01T02:30:47.066" v="672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oraes,Marcia" userId="c9c67e8a-58e2-4733-9a1c-5d44fec4775b" providerId="ADAL" clId="{E9362D46-B5E5-4089-AB1A-CDFE8C76C608}" dt="2023-02-01T02:31:11.391" v="739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oraes,Marcia" userId="c9c67e8a-58e2-4733-9a1c-5d44fec4775b" providerId="ADAL" clId="{E9362D46-B5E5-4089-AB1A-CDFE8C76C608}" dt="2023-02-01T02:30:50.328" v="674" actId="1076"/>
            <ac:picMkLst>
              <pc:docMk/>
              <pc:sldMasterMk cId="3965733437" sldId="2147483648"/>
              <pc:sldLayoutMk cId="0" sldId="2147483689"/>
              <ac:picMk id="5" creationId="{00000000-0000-0000-0000-000000000000}"/>
            </ac:picMkLst>
          </pc:picChg>
          <pc:picChg chg="mod">
            <ac:chgData name="Moraes,Marcia" userId="c9c67e8a-58e2-4733-9a1c-5d44fec4775b" providerId="ADAL" clId="{E9362D46-B5E5-4089-AB1A-CDFE8C76C608}" dt="2023-02-01T02:30:44.912" v="671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1" y="6458925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00887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299339"/>
            <a:ext cx="4601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0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761708" cy="3123932"/>
          </a:xfrm>
        </p:spPr>
        <p:txBody>
          <a:bodyPr/>
          <a:lstStyle/>
          <a:p>
            <a:r>
              <a:rPr lang="en-US" dirty="0"/>
              <a:t>How the for works: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control variable is initialized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test condition</a:t>
            </a:r>
          </a:p>
          <a:p>
            <a:pPr marL="1399233" lvl="2" indent="0">
              <a:buNone/>
            </a:pPr>
            <a:r>
              <a:rPr lang="en-US" dirty="0"/>
              <a:t>2.1. if test if true:</a:t>
            </a:r>
          </a:p>
          <a:p>
            <a:pPr lvl="2"/>
            <a:r>
              <a:rPr lang="en-US" dirty="0"/>
              <a:t>execute what is in {}</a:t>
            </a:r>
          </a:p>
          <a:p>
            <a:pPr lvl="2"/>
            <a:r>
              <a:rPr lang="en-US" dirty="0"/>
              <a:t>increment control variable and</a:t>
            </a:r>
          </a:p>
          <a:p>
            <a:pPr lvl="2"/>
            <a:r>
              <a:rPr lang="en-US" dirty="0"/>
              <a:t>go to step 2 again</a:t>
            </a:r>
          </a:p>
          <a:p>
            <a:pPr marL="1399233" lvl="2" indent="0">
              <a:buNone/>
            </a:pPr>
            <a:r>
              <a:rPr lang="en-US" dirty="0"/>
              <a:t>2.2. if test if false, exit for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7" y="1827931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program output?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9" y="2899622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0123456789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20" y="3424295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change to have each number in a different line?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6" y="5268091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change to print the numbers in the reverse order?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267819" y="4573756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System.out.println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(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20" y="6417472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for(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int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= 9;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&gt;=0;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--)</a:t>
            </a:r>
          </a:p>
        </p:txBody>
      </p:sp>
    </p:spTree>
    <p:extLst>
      <p:ext uri="{BB962C8B-B14F-4D97-AF65-F5344CB8AC3E}">
        <p14:creationId xmlns:p14="http://schemas.microsoft.com/office/powerpoint/2010/main" val="159034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 – 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54471"/>
          </a:xfrm>
        </p:spPr>
        <p:txBody>
          <a:bodyPr/>
          <a:lstStyle/>
          <a:p>
            <a:r>
              <a:rPr lang="en-US" sz="2400" dirty="0"/>
              <a:t>Write a method that reads positive numbers and prints the sum and average of those numbers.</a:t>
            </a:r>
          </a:p>
          <a:p>
            <a:endParaRPr lang="en-US" sz="2400" dirty="0"/>
          </a:p>
          <a:p>
            <a:r>
              <a:rPr lang="en-US" sz="2400" dirty="0"/>
              <a:t>Think about how you are going to solve this problem</a:t>
            </a:r>
          </a:p>
          <a:p>
            <a:pPr lvl="1"/>
            <a:r>
              <a:rPr lang="en-US" sz="2200" dirty="0"/>
              <a:t>What kind of loop do we need? Why?</a:t>
            </a:r>
          </a:p>
          <a:p>
            <a:pPr lvl="1"/>
            <a:r>
              <a:rPr lang="en-US" sz="2200" dirty="0"/>
              <a:t>When  the loop is going to stop?</a:t>
            </a:r>
          </a:p>
          <a:p>
            <a:pPr lvl="1"/>
            <a:r>
              <a:rPr lang="en-US" sz="2200" dirty="0"/>
              <a:t>How many variables do we need? Why?</a:t>
            </a:r>
          </a:p>
          <a:p>
            <a:pPr lvl="1"/>
            <a:r>
              <a:rPr lang="en-US" sz="2200" dirty="0"/>
              <a:t>What are those variables types?</a:t>
            </a:r>
          </a:p>
        </p:txBody>
      </p:sp>
    </p:spTree>
    <p:extLst>
      <p:ext uri="{BB962C8B-B14F-4D97-AF65-F5344CB8AC3E}">
        <p14:creationId xmlns:p14="http://schemas.microsoft.com/office/powerpoint/2010/main" val="236228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 – 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711272"/>
          </a:xfrm>
        </p:spPr>
        <p:txBody>
          <a:bodyPr/>
          <a:lstStyle/>
          <a:p>
            <a:r>
              <a:rPr lang="en-US" sz="2400" dirty="0"/>
              <a:t>Write a method that generates the first hundred even numbers.</a:t>
            </a:r>
          </a:p>
          <a:p>
            <a:endParaRPr lang="en-US" sz="2400" dirty="0"/>
          </a:p>
          <a:p>
            <a:r>
              <a:rPr lang="en-US" sz="2400" dirty="0"/>
              <a:t>Think about how you are going to solve this problem</a:t>
            </a:r>
          </a:p>
          <a:p>
            <a:pPr lvl="1"/>
            <a:r>
              <a:rPr lang="en-US" sz="2200" dirty="0"/>
              <a:t>What kind of loop do we need? Why?</a:t>
            </a:r>
          </a:p>
          <a:p>
            <a:pPr lvl="1"/>
            <a:r>
              <a:rPr lang="en-US" sz="2200" dirty="0"/>
              <a:t>When  the loop is going to stop?</a:t>
            </a:r>
          </a:p>
          <a:p>
            <a:pPr lvl="1"/>
            <a:r>
              <a:rPr lang="en-US" sz="2200" dirty="0"/>
              <a:t>How many variables do we need? Why?</a:t>
            </a:r>
          </a:p>
          <a:p>
            <a:pPr lvl="1"/>
            <a:r>
              <a:rPr lang="en-US" sz="2200" dirty="0"/>
              <a:t>What are those variables types?</a:t>
            </a:r>
          </a:p>
        </p:txBody>
      </p:sp>
    </p:spTree>
    <p:extLst>
      <p:ext uri="{BB962C8B-B14F-4D97-AF65-F5344CB8AC3E}">
        <p14:creationId xmlns:p14="http://schemas.microsoft.com/office/powerpoint/2010/main" val="11511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 – 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r>
              <a:rPr lang="en-US" dirty="0"/>
              <a:t>Write the following as a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FF54-5C91-2B42-8FCC-7C6355334681}"/>
              </a:ext>
            </a:extLst>
          </p:cNvPr>
          <p:cNvSpPr txBox="1"/>
          <p:nvPr/>
        </p:nvSpPr>
        <p:spPr>
          <a:xfrm>
            <a:off x="3454400" y="2611750"/>
            <a:ext cx="6908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8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Along: 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31645"/>
            <a:ext cx="11087675" cy="1716432"/>
          </a:xfrm>
        </p:spPr>
        <p:txBody>
          <a:bodyPr/>
          <a:lstStyle/>
          <a:p>
            <a:r>
              <a:rPr lang="en-US" dirty="0"/>
              <a:t>Back to Canvas / </a:t>
            </a:r>
            <a:r>
              <a:rPr lang="en-US" dirty="0" err="1"/>
              <a:t>Zybooks</a:t>
            </a:r>
            <a:r>
              <a:rPr lang="en-US" dirty="0"/>
              <a:t> – work on Activity 2 the number game.</a:t>
            </a:r>
          </a:p>
          <a:p>
            <a:r>
              <a:rPr lang="en-US" dirty="0"/>
              <a:t>One person codes, the rests assists in the coding</a:t>
            </a:r>
          </a:p>
          <a:p>
            <a:pPr lvl="1"/>
            <a:r>
              <a:rPr lang="en-US" dirty="0"/>
              <a:t>Really, everyone trying it, isn’t as beneficial as everyone working together on these!</a:t>
            </a:r>
          </a:p>
          <a:p>
            <a:pPr lvl="1"/>
            <a:r>
              <a:rPr lang="en-US" dirty="0"/>
              <a:t>You </a:t>
            </a:r>
            <a:r>
              <a:rPr lang="en-US"/>
              <a:t>can always try it on our own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D683-00D4-0445-9448-BC3044A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 Mostly Interchangeable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88E-D494-1942-ABCE-51152CB0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6171" y="1776682"/>
            <a:ext cx="3363357" cy="1300099"/>
          </a:xfrm>
        </p:spPr>
        <p:txBody>
          <a:bodyPr/>
          <a:lstStyle/>
          <a:p>
            <a:r>
              <a:rPr lang="en-US" dirty="0"/>
              <a:t>Let total = 10</a:t>
            </a:r>
          </a:p>
          <a:p>
            <a:r>
              <a:rPr lang="en-US" dirty="0"/>
              <a:t>0,1,2,3,4,5,6,7,8,9,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7748DD-DF09-434C-8BE3-3D3CB996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" y="1463722"/>
            <a:ext cx="92456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7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6F79-B466-0C49-A7B8-FB19218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Comma?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D660-1BE7-3642-BCCE-B221C4C93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675582" cy="1358403"/>
          </a:xfrm>
        </p:spPr>
        <p:txBody>
          <a:bodyPr/>
          <a:lstStyle/>
          <a:p>
            <a:pPr fontAlgn="base"/>
            <a:r>
              <a:rPr lang="en-US" dirty="0"/>
              <a:t>What if I wanted to write same simple loop, but</a:t>
            </a:r>
          </a:p>
          <a:p>
            <a:pPr lvl="1" fontAlgn="base"/>
            <a:r>
              <a:rPr lang="en-US" dirty="0"/>
              <a:t>NO trailing comma? </a:t>
            </a:r>
          </a:p>
          <a:p>
            <a:pPr lvl="1" fontAlgn="base"/>
            <a:r>
              <a:rPr lang="en-US" dirty="0"/>
              <a:t>Let’s face it, that looks bad and probably isn’t what we want</a:t>
            </a:r>
          </a:p>
        </p:txBody>
      </p:sp>
      <p:pic>
        <p:nvPicPr>
          <p:cNvPr id="4098" name="Picture 2" descr="Image result for obi wan kenobi">
            <a:extLst>
              <a:ext uri="{FF2B5EF4-FFF2-40B4-BE49-F238E27FC236}">
                <a16:creationId xmlns:a16="http://schemas.microsoft.com/office/drawing/2014/main" id="{2A4047FB-B5A6-B247-BF3B-DDEC08ED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0" y="17485"/>
            <a:ext cx="2260600" cy="27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6C6F7F0-589C-5446-8CDD-4FCEC199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258576"/>
            <a:ext cx="6629400" cy="37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0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8167582" cy="4530792"/>
          </a:xfrm>
        </p:spPr>
        <p:txBody>
          <a:bodyPr/>
          <a:lstStyle/>
          <a:p>
            <a:r>
              <a:rPr lang="en-US" sz="2000" dirty="0">
                <a:solidFill>
                  <a:srgbClr val="092529"/>
                </a:solidFill>
              </a:rPr>
              <a:t>Reminder – readings are due </a:t>
            </a:r>
            <a:r>
              <a:rPr lang="en-US" sz="2000" b="1" dirty="0">
                <a:solidFill>
                  <a:srgbClr val="092529"/>
                </a:solidFill>
              </a:rPr>
              <a:t>before</a:t>
            </a:r>
            <a:r>
              <a:rPr lang="en-US" sz="2000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sz="2000" dirty="0">
                <a:solidFill>
                  <a:srgbClr val="092529"/>
                </a:solidFill>
              </a:rPr>
              <a:t>We start off each lecture with a recall activity from your reading! </a:t>
            </a:r>
          </a:p>
          <a:p>
            <a:r>
              <a:rPr lang="en-US" sz="2000" dirty="0">
                <a:solidFill>
                  <a:srgbClr val="092529"/>
                </a:solidFill>
              </a:rPr>
              <a:t>Help Sessions and Help Desks</a:t>
            </a:r>
          </a:p>
          <a:p>
            <a:pPr lvl="1"/>
            <a:r>
              <a:rPr lang="en-US" sz="2000" dirty="0"/>
              <a:t>Go to them! They make a difference</a:t>
            </a:r>
          </a:p>
          <a:p>
            <a:r>
              <a:rPr lang="en-US" sz="2000" b="1" dirty="0"/>
              <a:t>Next Week – Exam Module</a:t>
            </a:r>
          </a:p>
          <a:p>
            <a:pPr lvl="1"/>
            <a:r>
              <a:rPr lang="en-US" sz="2000" b="1" dirty="0"/>
              <a:t>You need to work to have this module open so you can do your Exams</a:t>
            </a:r>
          </a:p>
          <a:p>
            <a:pPr lvl="1"/>
            <a:r>
              <a:rPr lang="en-US" sz="2000" b="1" dirty="0"/>
              <a:t>Catch up if you are behind!</a:t>
            </a:r>
          </a:p>
          <a:p>
            <a:pPr lvl="1"/>
            <a:r>
              <a:rPr lang="en-US" sz="2000" b="1" dirty="0"/>
              <a:t>Don’t procrastinate!</a:t>
            </a:r>
          </a:p>
        </p:txBody>
      </p:sp>
      <p:pic>
        <p:nvPicPr>
          <p:cNvPr id="1026" name="Picture 2" descr="Leave nothing for tomorrow which can be done today. - Abraham Lincoln -  Quotespedia.org">
            <a:extLst>
              <a:ext uri="{FF2B5EF4-FFF2-40B4-BE49-F238E27FC236}">
                <a16:creationId xmlns:a16="http://schemas.microsoft.com/office/drawing/2014/main" id="{082F6A33-DC04-4150-B5D5-173C044C1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958" y="0"/>
            <a:ext cx="4668642" cy="290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C6B-FD50-B649-A0B3-1D8B9309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82828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A2BF2-75E8-450A-948B-5F0E819DECA1}"/>
              </a:ext>
            </a:extLst>
          </p:cNvPr>
          <p:cNvSpPr txBox="1"/>
          <p:nvPr/>
        </p:nvSpPr>
        <p:spPr>
          <a:xfrm>
            <a:off x="2473289" y="3468608"/>
            <a:ext cx="69075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max, int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max;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i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25D35-2585-4794-8AF8-2F10859DC8CF}"/>
              </a:ext>
            </a:extLst>
          </p:cNvPr>
          <p:cNvSpPr txBox="1"/>
          <p:nvPr/>
        </p:nvSpPr>
        <p:spPr>
          <a:xfrm>
            <a:off x="1680075" y="5101491"/>
            <a:ext cx="690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lines are printed, given the following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7A84C-3DC4-4A7C-9E70-CD43E5C1B27C}"/>
              </a:ext>
            </a:extLst>
          </p:cNvPr>
          <p:cNvSpPr txBox="1"/>
          <p:nvPr/>
        </p:nvSpPr>
        <p:spPr>
          <a:xfrm>
            <a:off x="1680076" y="6113503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loop(9, 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97BFF-82D6-42D9-A9CB-49913E6BEE9A}"/>
              </a:ext>
            </a:extLst>
          </p:cNvPr>
          <p:cNvSpPr txBox="1"/>
          <p:nvPr/>
        </p:nvSpPr>
        <p:spPr>
          <a:xfrm>
            <a:off x="1680075" y="6515280"/>
            <a:ext cx="158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loop(0,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DA3F4-6972-41B2-B1F6-30527B3215CB}"/>
              </a:ext>
            </a:extLst>
          </p:cNvPr>
          <p:cNvSpPr txBox="1"/>
          <p:nvPr/>
        </p:nvSpPr>
        <p:spPr>
          <a:xfrm>
            <a:off x="1680076" y="5723737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loop(5, 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39FDE-C1FA-454F-884A-B993725E2EF5}"/>
              </a:ext>
            </a:extLst>
          </p:cNvPr>
          <p:cNvSpPr/>
          <p:nvPr/>
        </p:nvSpPr>
        <p:spPr>
          <a:xfrm>
            <a:off x="858704" y="1420627"/>
            <a:ext cx="123308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Grab a paper, write your name and your answers to the following questions. Turn this as your attendance for today’s lecture.</a:t>
            </a:r>
          </a:p>
          <a:p>
            <a:endParaRPr lang="en-US" b="1" dirty="0"/>
          </a:p>
          <a:p>
            <a:r>
              <a:rPr lang="en-US" b="1" dirty="0"/>
              <a:t>What is the difference between a while loop and a for loop?</a:t>
            </a:r>
          </a:p>
          <a:p>
            <a:endParaRPr lang="en-US" b="1" dirty="0"/>
          </a:p>
          <a:p>
            <a:r>
              <a:rPr lang="en-US" b="1" dirty="0"/>
              <a:t>Analyze the following method:</a:t>
            </a:r>
          </a:p>
        </p:txBody>
      </p:sp>
    </p:spTree>
    <p:extLst>
      <p:ext uri="{BB962C8B-B14F-4D97-AF65-F5344CB8AC3E}">
        <p14:creationId xmlns:p14="http://schemas.microsoft.com/office/powerpoint/2010/main" val="25078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C6B-FD50-B649-A0B3-1D8B930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A2BF2-75E8-450A-948B-5F0E819DECA1}"/>
              </a:ext>
            </a:extLst>
          </p:cNvPr>
          <p:cNvSpPr txBox="1"/>
          <p:nvPr/>
        </p:nvSpPr>
        <p:spPr>
          <a:xfrm>
            <a:off x="1536852" y="2026743"/>
            <a:ext cx="69075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max, int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max;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i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25D35-2585-4794-8AF8-2F10859DC8CF}"/>
              </a:ext>
            </a:extLst>
          </p:cNvPr>
          <p:cNvSpPr txBox="1"/>
          <p:nvPr/>
        </p:nvSpPr>
        <p:spPr>
          <a:xfrm>
            <a:off x="1674564" y="3657959"/>
            <a:ext cx="690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lines are printed, given the following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7A84C-3DC4-4A7C-9E70-CD43E5C1B27C}"/>
              </a:ext>
            </a:extLst>
          </p:cNvPr>
          <p:cNvSpPr txBox="1"/>
          <p:nvPr/>
        </p:nvSpPr>
        <p:spPr>
          <a:xfrm>
            <a:off x="1674565" y="5085786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loop(9, 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C79B-6CB2-43F5-BD76-FCF6C21A622B}"/>
              </a:ext>
            </a:extLst>
          </p:cNvPr>
          <p:cNvSpPr txBox="1"/>
          <p:nvPr/>
        </p:nvSpPr>
        <p:spPr>
          <a:xfrm>
            <a:off x="3630059" y="5087453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97BFF-82D6-42D9-A9CB-49913E6BEE9A}"/>
              </a:ext>
            </a:extLst>
          </p:cNvPr>
          <p:cNvSpPr txBox="1"/>
          <p:nvPr/>
        </p:nvSpPr>
        <p:spPr>
          <a:xfrm>
            <a:off x="1674564" y="5487563"/>
            <a:ext cx="158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loop(0,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953C-4D1B-42ED-8476-16F3C8ED41C0}"/>
              </a:ext>
            </a:extLst>
          </p:cNvPr>
          <p:cNvSpPr txBox="1"/>
          <p:nvPr/>
        </p:nvSpPr>
        <p:spPr>
          <a:xfrm>
            <a:off x="3630059" y="5489230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DA3F4-6972-41B2-B1F6-30527B3215CB}"/>
              </a:ext>
            </a:extLst>
          </p:cNvPr>
          <p:cNvSpPr txBox="1"/>
          <p:nvPr/>
        </p:nvSpPr>
        <p:spPr>
          <a:xfrm>
            <a:off x="1674565" y="4696020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loop(5,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3A650-6F9F-4D39-B0DE-72064AE7D0F3}"/>
              </a:ext>
            </a:extLst>
          </p:cNvPr>
          <p:cNvSpPr txBox="1"/>
          <p:nvPr/>
        </p:nvSpPr>
        <p:spPr>
          <a:xfrm>
            <a:off x="3624548" y="4685676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005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77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pPr fontAlgn="base"/>
            <a:r>
              <a:rPr lang="en-US" dirty="0"/>
              <a:t>Coincidently</a:t>
            </a:r>
          </a:p>
          <a:p>
            <a:pPr lvl="1" fontAlgn="base"/>
            <a:r>
              <a:rPr lang="en-US" dirty="0"/>
              <a:t>Three things humans tend to struggle with</a:t>
            </a:r>
          </a:p>
          <a:p>
            <a:pPr fontAlgn="base"/>
            <a:r>
              <a:rPr lang="en-US" dirty="0"/>
              <a:t>If you understand 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And Loops </a:t>
            </a:r>
          </a:p>
          <a:p>
            <a:pPr lvl="1" fontAlgn="base"/>
            <a:r>
              <a:rPr lang="en-US" dirty="0"/>
              <a:t>You will be able to accomplish impressive programs</a:t>
            </a:r>
          </a:p>
        </p:txBody>
      </p:sp>
    </p:spTree>
    <p:extLst>
      <p:ext uri="{BB962C8B-B14F-4D97-AF65-F5344CB8AC3E}">
        <p14:creationId xmlns:p14="http://schemas.microsoft.com/office/powerpoint/2010/main" val="1275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346-8192-2E4E-88F6-7DA0BF18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Loop Types in Java (and most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72B3-663B-904E-B9CB-A4B41CFA0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7032"/>
          </a:xfrm>
        </p:spPr>
        <p:txBody>
          <a:bodyPr/>
          <a:lstStyle/>
          <a:p>
            <a:pPr fontAlgn="base"/>
            <a:r>
              <a:rPr lang="en-US" dirty="0"/>
              <a:t>While Loops</a:t>
            </a:r>
          </a:p>
          <a:p>
            <a:pPr fontAlgn="base"/>
            <a:r>
              <a:rPr lang="en-US" dirty="0"/>
              <a:t>For Loops</a:t>
            </a:r>
          </a:p>
          <a:p>
            <a:pPr fontAlgn="base"/>
            <a:r>
              <a:rPr lang="en-US" dirty="0" err="1"/>
              <a:t>For:each</a:t>
            </a:r>
            <a:r>
              <a:rPr lang="en-US" dirty="0"/>
              <a:t> loops (we will cover this later)</a:t>
            </a:r>
          </a:p>
          <a:p>
            <a:pPr fontAlgn="base"/>
            <a:r>
              <a:rPr lang="en-US" dirty="0"/>
              <a:t>Do While loops (we will cover this later)</a:t>
            </a:r>
          </a:p>
          <a:p>
            <a:pPr fontAlgn="base"/>
            <a:r>
              <a:rPr lang="en-US" dirty="0"/>
              <a:t>All loops have</a:t>
            </a:r>
          </a:p>
          <a:p>
            <a:pPr lvl="1" fontAlgn="base"/>
            <a:r>
              <a:rPr lang="en-US" dirty="0"/>
              <a:t>An iterator - a way to cycle through the values you want to look at</a:t>
            </a:r>
          </a:p>
          <a:p>
            <a:pPr lvl="1" fontAlgn="base"/>
            <a:r>
              <a:rPr lang="en-US" dirty="0"/>
              <a:t>A condition to exit (else, your computer blows up - it happens to everyone)</a:t>
            </a:r>
          </a:p>
        </p:txBody>
      </p:sp>
    </p:spTree>
    <p:extLst>
      <p:ext uri="{BB962C8B-B14F-4D97-AF65-F5344CB8AC3E}">
        <p14:creationId xmlns:p14="http://schemas.microsoft.com/office/powerpoint/2010/main" val="23942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22136"/>
            <a:ext cx="12561453" cy="2122761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“iteration” variable is created outside the loop </a:t>
            </a:r>
          </a:p>
          <a:p>
            <a:pPr lvl="1" fontAlgn="base"/>
            <a:r>
              <a:rPr lang="en-US" dirty="0"/>
              <a:t>You need your iterator variable outside of the loop </a:t>
            </a:r>
          </a:p>
          <a:p>
            <a:pPr lvl="1" fontAlgn="base"/>
            <a:endParaRPr lang="en-US" dirty="0"/>
          </a:p>
          <a:p>
            <a:pPr marL="699614" lvl="1" indent="0" algn="ctr" fontAlgn="base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while(TRUE-CONDITION) {/*block of code to execute*/}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956441"/>
            <a:ext cx="10287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832" y="1925680"/>
            <a:ext cx="4339421" cy="1335750"/>
          </a:xfrm>
        </p:spPr>
        <p:txBody>
          <a:bodyPr/>
          <a:lstStyle/>
          <a:p>
            <a:pPr fontAlgn="base"/>
            <a:r>
              <a:rPr lang="en-US" dirty="0">
                <a:cs typeface="Consolas" panose="020B0609020204030204" pitchFamily="49" charset="0"/>
              </a:rPr>
              <a:t>Lets assume: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 = 3;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= 1;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15" y="0"/>
            <a:ext cx="7380185" cy="227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83007" y="2554158"/>
            <a:ext cx="79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8801" y="2554158"/>
            <a:ext cx="101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0470" y="309206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8355" y="464037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8356" y="3116071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9" y="3355203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while(1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38930" y="3316077"/>
            <a:ext cx="495759" cy="11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8" y="4766458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while(2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968" y="392982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138930" y="4129878"/>
            <a:ext cx="440675" cy="12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97832" y="6164675"/>
            <a:ext cx="8259941" cy="100335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while(3 &lt; 3) – out of while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(“My Start is now: ”+ start);</a:t>
            </a:r>
          </a:p>
        </p:txBody>
      </p:sp>
    </p:spTree>
    <p:extLst>
      <p:ext uri="{BB962C8B-B14F-4D97-AF65-F5344CB8AC3E}">
        <p14:creationId xmlns:p14="http://schemas.microsoft.com/office/powerpoint/2010/main" val="2029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 animBg="1"/>
      <p:bldP spid="10" grpId="0" animBg="1"/>
      <p:bldP spid="11" grpId="0" animBg="1"/>
      <p:bldP spid="12" grpId="0" build="p"/>
      <p:bldP spid="12" grpId="1" build="allAtOnce"/>
      <p:bldP spid="15" grpId="0" uiExpand="1" build="p"/>
      <p:bldP spid="16" grpId="0" animBg="1"/>
      <p:bldP spid="2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3E9E-0746-FC4E-A713-6920E72DC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54152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loop has  a set start and end</a:t>
            </a:r>
          </a:p>
          <a:p>
            <a:pPr lvl="1" fontAlgn="base"/>
            <a:r>
              <a:rPr lang="en-US" dirty="0"/>
              <a:t>You don’t need to keep your iterator outside the loop</a:t>
            </a:r>
          </a:p>
          <a:p>
            <a:pPr marL="699614" lvl="1" indent="0" fontAlgn="base">
              <a:buNone/>
            </a:pPr>
            <a:endParaRPr lang="en-US" dirty="0"/>
          </a:p>
          <a:p>
            <a:pPr marL="699614" lvl="1" indent="0" algn="ctr" fontAlgn="base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for(variables; condition; iterator) { /* block of code to execute*/ }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43" y="4143796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B5F5419E-E389-4943-8483-D166A8FE2A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A2A64B-D26D-4451-9EC1-33FC9BDF21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25A9E8-C5BD-4292-8D2D-F156F952E4A9}">
  <ds:schemaRefs>
    <ds:schemaRef ds:uri="92c41bee-f0ee-4aa6-9399-a35fbb883510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06ed288-fd75-4b50-bbed-f5a5df88c31c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927</Words>
  <Application>Microsoft Office PowerPoint</Application>
  <PresentationFormat>Custom</PresentationFormat>
  <Paragraphs>126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Announcements</vt:lpstr>
      <vt:lpstr>Recall Activity</vt:lpstr>
      <vt:lpstr>Recall Activity</vt:lpstr>
      <vt:lpstr>What are computers good at?</vt:lpstr>
      <vt:lpstr>Loop Types in Java (and most langs)</vt:lpstr>
      <vt:lpstr>While Loop</vt:lpstr>
      <vt:lpstr>While Loop</vt:lpstr>
      <vt:lpstr>For Loop</vt:lpstr>
      <vt:lpstr>For Loop</vt:lpstr>
      <vt:lpstr>In Class Activity – Loop Practice</vt:lpstr>
      <vt:lpstr>In Class Activity – Loop Practice</vt:lpstr>
      <vt:lpstr>In Class Activity – Loop Practice</vt:lpstr>
      <vt:lpstr>Code Along: loop Practice</vt:lpstr>
      <vt:lpstr>While/For Mostly Interchangeable</vt:lpstr>
      <vt:lpstr>Trailing Comma?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24</cp:revision>
  <dcterms:created xsi:type="dcterms:W3CDTF">2020-03-09T22:21:06Z</dcterms:created>
  <dcterms:modified xsi:type="dcterms:W3CDTF">2023-02-01T02:31:25Z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