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71" r:id="rId3"/>
    <p:sldId id="257" r:id="rId4"/>
    <p:sldId id="258" r:id="rId5"/>
    <p:sldId id="272" r:id="rId6"/>
    <p:sldId id="273" r:id="rId7"/>
    <p:sldId id="259" r:id="rId8"/>
    <p:sldId id="274" r:id="rId9"/>
    <p:sldId id="260" r:id="rId10"/>
    <p:sldId id="261" r:id="rId11"/>
  </p:sldIdLst>
  <p:sldSz cx="13817600" cy="7772400"/>
  <p:notesSz cx="6858000" cy="9144000"/>
  <p:defaultTextStyle>
    <a:defPPr>
      <a:defRPr lang="en-US"/>
    </a:defPPr>
    <a:lvl1pPr marL="0" algn="l" defTabSz="509292" rtl="0" eaLnBrk="1" latinLnBrk="0" hangingPunct="1">
      <a:defRPr sz="2000" kern="1200">
        <a:solidFill>
          <a:schemeClr val="tx1"/>
        </a:solidFill>
        <a:latin typeface="+mn-lt"/>
        <a:ea typeface="+mn-ea"/>
        <a:cs typeface="+mn-cs"/>
      </a:defRPr>
    </a:lvl1pPr>
    <a:lvl2pPr marL="509292" algn="l" defTabSz="509292" rtl="0" eaLnBrk="1" latinLnBrk="0" hangingPunct="1">
      <a:defRPr sz="2000" kern="1200">
        <a:solidFill>
          <a:schemeClr val="tx1"/>
        </a:solidFill>
        <a:latin typeface="+mn-lt"/>
        <a:ea typeface="+mn-ea"/>
        <a:cs typeface="+mn-cs"/>
      </a:defRPr>
    </a:lvl2pPr>
    <a:lvl3pPr marL="1018586" algn="l" defTabSz="509292" rtl="0" eaLnBrk="1" latinLnBrk="0" hangingPunct="1">
      <a:defRPr sz="2000" kern="1200">
        <a:solidFill>
          <a:schemeClr val="tx1"/>
        </a:solidFill>
        <a:latin typeface="+mn-lt"/>
        <a:ea typeface="+mn-ea"/>
        <a:cs typeface="+mn-cs"/>
      </a:defRPr>
    </a:lvl3pPr>
    <a:lvl4pPr marL="1527879" algn="l" defTabSz="509292" rtl="0" eaLnBrk="1" latinLnBrk="0" hangingPunct="1">
      <a:defRPr sz="2000" kern="1200">
        <a:solidFill>
          <a:schemeClr val="tx1"/>
        </a:solidFill>
        <a:latin typeface="+mn-lt"/>
        <a:ea typeface="+mn-ea"/>
        <a:cs typeface="+mn-cs"/>
      </a:defRPr>
    </a:lvl4pPr>
    <a:lvl5pPr marL="2037173" algn="l" defTabSz="509292" rtl="0" eaLnBrk="1" latinLnBrk="0" hangingPunct="1">
      <a:defRPr sz="2000" kern="1200">
        <a:solidFill>
          <a:schemeClr val="tx1"/>
        </a:solidFill>
        <a:latin typeface="+mn-lt"/>
        <a:ea typeface="+mn-ea"/>
        <a:cs typeface="+mn-cs"/>
      </a:defRPr>
    </a:lvl5pPr>
    <a:lvl6pPr marL="2546466" algn="l" defTabSz="509292" rtl="0" eaLnBrk="1" latinLnBrk="0" hangingPunct="1">
      <a:defRPr sz="2000" kern="1200">
        <a:solidFill>
          <a:schemeClr val="tx1"/>
        </a:solidFill>
        <a:latin typeface="+mn-lt"/>
        <a:ea typeface="+mn-ea"/>
        <a:cs typeface="+mn-cs"/>
      </a:defRPr>
    </a:lvl6pPr>
    <a:lvl7pPr marL="3055758" algn="l" defTabSz="509292" rtl="0" eaLnBrk="1" latinLnBrk="0" hangingPunct="1">
      <a:defRPr sz="2000" kern="1200">
        <a:solidFill>
          <a:schemeClr val="tx1"/>
        </a:solidFill>
        <a:latin typeface="+mn-lt"/>
        <a:ea typeface="+mn-ea"/>
        <a:cs typeface="+mn-cs"/>
      </a:defRPr>
    </a:lvl7pPr>
    <a:lvl8pPr marL="3565052" algn="l" defTabSz="509292" rtl="0" eaLnBrk="1" latinLnBrk="0" hangingPunct="1">
      <a:defRPr sz="2000" kern="1200">
        <a:solidFill>
          <a:schemeClr val="tx1"/>
        </a:solidFill>
        <a:latin typeface="+mn-lt"/>
        <a:ea typeface="+mn-ea"/>
        <a:cs typeface="+mn-cs"/>
      </a:defRPr>
    </a:lvl8pPr>
    <a:lvl9pPr marL="4074344" algn="l" defTabSz="50929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92529"/>
    <a:srgbClr val="1E4D2B"/>
    <a:srgbClr val="C10065"/>
    <a:srgbClr val="CC006A"/>
    <a:srgbClr val="404140"/>
    <a:srgbClr val="DAD490"/>
    <a:srgbClr val="E1963E"/>
    <a:srgbClr val="E57D30"/>
    <a:srgbClr val="55A8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79" autoAdjust="0"/>
    <p:restoredTop sz="95994" autoAdjust="0"/>
  </p:normalViewPr>
  <p:slideViewPr>
    <p:cSldViewPr snapToGrid="0" snapToObjects="1">
      <p:cViewPr varScale="1">
        <p:scale>
          <a:sx n="60" d="100"/>
          <a:sy n="60" d="100"/>
        </p:scale>
        <p:origin x="820" y="56"/>
      </p:cViewPr>
      <p:guideLst>
        <p:guide orient="horz" pos="2448"/>
        <p:guide pos="4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ia Moraes" userId="c9c67e8a-58e2-4733-9a1c-5d44fec4775b" providerId="ADAL" clId="{3BFC9BD3-F1DA-49B1-A2D4-FEE4EE629475}"/>
    <pc:docChg chg="undo custSel addSld modSld">
      <pc:chgData name="Marcia Moraes" userId="c9c67e8a-58e2-4733-9a1c-5d44fec4775b" providerId="ADAL" clId="{3BFC9BD3-F1DA-49B1-A2D4-FEE4EE629475}" dt="2021-12-02T18:40:24.576" v="378" actId="1076"/>
      <pc:docMkLst>
        <pc:docMk/>
      </pc:docMkLst>
      <pc:sldChg chg="modSp">
        <pc:chgData name="Marcia Moraes" userId="c9c67e8a-58e2-4733-9a1c-5d44fec4775b" providerId="ADAL" clId="{3BFC9BD3-F1DA-49B1-A2D4-FEE4EE629475}" dt="2021-12-02T18:13:42.178" v="358" actId="6549"/>
        <pc:sldMkLst>
          <pc:docMk/>
          <pc:sldMk cId="3799542744" sldId="258"/>
        </pc:sldMkLst>
        <pc:spChg chg="mod">
          <ac:chgData name="Marcia Moraes" userId="c9c67e8a-58e2-4733-9a1c-5d44fec4775b" providerId="ADAL" clId="{3BFC9BD3-F1DA-49B1-A2D4-FEE4EE629475}" dt="2021-12-02T18:13:42.178" v="358" actId="6549"/>
          <ac:spMkLst>
            <pc:docMk/>
            <pc:sldMk cId="3799542744" sldId="258"/>
            <ac:spMk id="2" creationId="{C01320E0-2E7E-3541-9887-8500C2522FF6}"/>
          </ac:spMkLst>
        </pc:spChg>
        <pc:spChg chg="mod">
          <ac:chgData name="Marcia Moraes" userId="c9c67e8a-58e2-4733-9a1c-5d44fec4775b" providerId="ADAL" clId="{3BFC9BD3-F1DA-49B1-A2D4-FEE4EE629475}" dt="2021-12-02T16:58:26.051" v="80" actId="20577"/>
          <ac:spMkLst>
            <pc:docMk/>
            <pc:sldMk cId="3799542744" sldId="258"/>
            <ac:spMk id="4" creationId="{D4FC46AB-C5DF-E843-9D4E-6A06AABD2C23}"/>
          </ac:spMkLst>
        </pc:spChg>
      </pc:sldChg>
      <pc:sldChg chg="modSp">
        <pc:chgData name="Marcia Moraes" userId="c9c67e8a-58e2-4733-9a1c-5d44fec4775b" providerId="ADAL" clId="{3BFC9BD3-F1DA-49B1-A2D4-FEE4EE629475}" dt="2021-12-02T17:27:08.242" v="105" actId="20577"/>
        <pc:sldMkLst>
          <pc:docMk/>
          <pc:sldMk cId="311983275" sldId="259"/>
        </pc:sldMkLst>
        <pc:spChg chg="mod">
          <ac:chgData name="Marcia Moraes" userId="c9c67e8a-58e2-4733-9a1c-5d44fec4775b" providerId="ADAL" clId="{3BFC9BD3-F1DA-49B1-A2D4-FEE4EE629475}" dt="2021-12-02T17:27:08.242" v="105" actId="20577"/>
          <ac:spMkLst>
            <pc:docMk/>
            <pc:sldMk cId="311983275" sldId="259"/>
            <ac:spMk id="3" creationId="{E224CD26-AE72-4442-A08A-920C27D956E2}"/>
          </ac:spMkLst>
        </pc:spChg>
      </pc:sldChg>
      <pc:sldChg chg="modSp add">
        <pc:chgData name="Marcia Moraes" userId="c9c67e8a-58e2-4733-9a1c-5d44fec4775b" providerId="ADAL" clId="{3BFC9BD3-F1DA-49B1-A2D4-FEE4EE629475}" dt="2021-12-02T16:41:11.631" v="21" actId="6549"/>
        <pc:sldMkLst>
          <pc:docMk/>
          <pc:sldMk cId="926474781" sldId="271"/>
        </pc:sldMkLst>
        <pc:spChg chg="mod">
          <ac:chgData name="Marcia Moraes" userId="c9c67e8a-58e2-4733-9a1c-5d44fec4775b" providerId="ADAL" clId="{3BFC9BD3-F1DA-49B1-A2D4-FEE4EE629475}" dt="2021-12-02T16:40:46.106" v="2" actId="27636"/>
          <ac:spMkLst>
            <pc:docMk/>
            <pc:sldMk cId="926474781" sldId="271"/>
            <ac:spMk id="5" creationId="{1BBD0DB5-379A-304F-9307-E7B1A89B08F7}"/>
          </ac:spMkLst>
        </pc:spChg>
        <pc:spChg chg="mod">
          <ac:chgData name="Marcia Moraes" userId="c9c67e8a-58e2-4733-9a1c-5d44fec4775b" providerId="ADAL" clId="{3BFC9BD3-F1DA-49B1-A2D4-FEE4EE629475}" dt="2021-12-02T16:41:11.631" v="21" actId="6549"/>
          <ac:spMkLst>
            <pc:docMk/>
            <pc:sldMk cId="926474781" sldId="271"/>
            <ac:spMk id="6" creationId="{32A3B87A-BBC0-704B-AC99-3984206450D5}"/>
          </ac:spMkLst>
        </pc:spChg>
      </pc:sldChg>
      <pc:sldChg chg="addSp delSp modSp add">
        <pc:chgData name="Marcia Moraes" userId="c9c67e8a-58e2-4733-9a1c-5d44fec4775b" providerId="ADAL" clId="{3BFC9BD3-F1DA-49B1-A2D4-FEE4EE629475}" dt="2021-12-02T18:09:53.028" v="344" actId="1076"/>
        <pc:sldMkLst>
          <pc:docMk/>
          <pc:sldMk cId="10387276" sldId="272"/>
        </pc:sldMkLst>
        <pc:spChg chg="mod">
          <ac:chgData name="Marcia Moraes" userId="c9c67e8a-58e2-4733-9a1c-5d44fec4775b" providerId="ADAL" clId="{3BFC9BD3-F1DA-49B1-A2D4-FEE4EE629475}" dt="2021-12-02T18:09:34.733" v="339" actId="1076"/>
          <ac:spMkLst>
            <pc:docMk/>
            <pc:sldMk cId="10387276" sldId="272"/>
            <ac:spMk id="2" creationId="{C01320E0-2E7E-3541-9887-8500C2522FF6}"/>
          </ac:spMkLst>
        </pc:spChg>
        <pc:spChg chg="del">
          <ac:chgData name="Marcia Moraes" userId="c9c67e8a-58e2-4733-9a1c-5d44fec4775b" providerId="ADAL" clId="{3BFC9BD3-F1DA-49B1-A2D4-FEE4EE629475}" dt="2021-12-02T17:35:57.592" v="107" actId="478"/>
          <ac:spMkLst>
            <pc:docMk/>
            <pc:sldMk cId="10387276" sldId="272"/>
            <ac:spMk id="3" creationId="{344E7C9A-020B-9C42-8FF3-6B525DEFA0BD}"/>
          </ac:spMkLst>
        </pc:spChg>
        <pc:spChg chg="del">
          <ac:chgData name="Marcia Moraes" userId="c9c67e8a-58e2-4733-9a1c-5d44fec4775b" providerId="ADAL" clId="{3BFC9BD3-F1DA-49B1-A2D4-FEE4EE629475}" dt="2021-12-02T17:36:52.697" v="118" actId="478"/>
          <ac:spMkLst>
            <pc:docMk/>
            <pc:sldMk cId="10387276" sldId="272"/>
            <ac:spMk id="4" creationId="{D4FC46AB-C5DF-E843-9D4E-6A06AABD2C23}"/>
          </ac:spMkLst>
        </pc:spChg>
        <pc:spChg chg="add del mod">
          <ac:chgData name="Marcia Moraes" userId="c9c67e8a-58e2-4733-9a1c-5d44fec4775b" providerId="ADAL" clId="{3BFC9BD3-F1DA-49B1-A2D4-FEE4EE629475}" dt="2021-12-02T17:36:45.965" v="116" actId="478"/>
          <ac:spMkLst>
            <pc:docMk/>
            <pc:sldMk cId="10387276" sldId="272"/>
            <ac:spMk id="7" creationId="{F11F8996-7A64-42F5-8827-C06B900A03D3}"/>
          </ac:spMkLst>
        </pc:spChg>
        <pc:spChg chg="del">
          <ac:chgData name="Marcia Moraes" userId="c9c67e8a-58e2-4733-9a1c-5d44fec4775b" providerId="ADAL" clId="{3BFC9BD3-F1DA-49B1-A2D4-FEE4EE629475}" dt="2021-12-02T17:36:01.799" v="108" actId="478"/>
          <ac:spMkLst>
            <pc:docMk/>
            <pc:sldMk cId="10387276" sldId="272"/>
            <ac:spMk id="8" creationId="{FEF2A65A-3F78-B04C-BE4E-D784A850CD4E}"/>
          </ac:spMkLst>
        </pc:spChg>
        <pc:spChg chg="add mod">
          <ac:chgData name="Marcia Moraes" userId="c9c67e8a-58e2-4733-9a1c-5d44fec4775b" providerId="ADAL" clId="{3BFC9BD3-F1DA-49B1-A2D4-FEE4EE629475}" dt="2021-12-02T18:09:45.484" v="342" actId="1076"/>
          <ac:spMkLst>
            <pc:docMk/>
            <pc:sldMk cId="10387276" sldId="272"/>
            <ac:spMk id="12" creationId="{72EC0222-8481-4009-9B06-701273EDC984}"/>
          </ac:spMkLst>
        </pc:spChg>
        <pc:spChg chg="add del">
          <ac:chgData name="Marcia Moraes" userId="c9c67e8a-58e2-4733-9a1c-5d44fec4775b" providerId="ADAL" clId="{3BFC9BD3-F1DA-49B1-A2D4-FEE4EE629475}" dt="2021-12-02T17:54:54.151" v="152"/>
          <ac:spMkLst>
            <pc:docMk/>
            <pc:sldMk cId="10387276" sldId="272"/>
            <ac:spMk id="13" creationId="{F0A8C206-56FC-4F34-9482-4D1127A374E1}"/>
          </ac:spMkLst>
        </pc:spChg>
        <pc:picChg chg="del">
          <ac:chgData name="Marcia Moraes" userId="c9c67e8a-58e2-4733-9a1c-5d44fec4775b" providerId="ADAL" clId="{3BFC9BD3-F1DA-49B1-A2D4-FEE4EE629475}" dt="2021-12-02T17:36:48.231" v="117" actId="478"/>
          <ac:picMkLst>
            <pc:docMk/>
            <pc:sldMk cId="10387276" sldId="272"/>
            <ac:picMk id="6" creationId="{4EC44C51-197A-A540-B7E4-2056C11A78B0}"/>
          </ac:picMkLst>
        </pc:picChg>
        <pc:picChg chg="add del mod">
          <ac:chgData name="Marcia Moraes" userId="c9c67e8a-58e2-4733-9a1c-5d44fec4775b" providerId="ADAL" clId="{3BFC9BD3-F1DA-49B1-A2D4-FEE4EE629475}" dt="2021-12-02T17:36:18.569" v="112"/>
          <ac:picMkLst>
            <pc:docMk/>
            <pc:sldMk cId="10387276" sldId="272"/>
            <ac:picMk id="9" creationId="{4E2D8B57-5B9E-4395-8F97-116CDAFA0691}"/>
          </ac:picMkLst>
        </pc:picChg>
        <pc:picChg chg="add mod">
          <ac:chgData name="Marcia Moraes" userId="c9c67e8a-58e2-4733-9a1c-5d44fec4775b" providerId="ADAL" clId="{3BFC9BD3-F1DA-49B1-A2D4-FEE4EE629475}" dt="2021-12-02T18:09:53.028" v="344" actId="1076"/>
          <ac:picMkLst>
            <pc:docMk/>
            <pc:sldMk cId="10387276" sldId="272"/>
            <ac:picMk id="10" creationId="{DCC8E5DC-B666-4F1B-8AF1-D08F6E0FA192}"/>
          </ac:picMkLst>
        </pc:picChg>
        <pc:picChg chg="add mod">
          <ac:chgData name="Marcia Moraes" userId="c9c67e8a-58e2-4733-9a1c-5d44fec4775b" providerId="ADAL" clId="{3BFC9BD3-F1DA-49B1-A2D4-FEE4EE629475}" dt="2021-12-02T18:09:49.363" v="343" actId="1076"/>
          <ac:picMkLst>
            <pc:docMk/>
            <pc:sldMk cId="10387276" sldId="272"/>
            <ac:picMk id="11" creationId="{75817717-241B-4A30-8686-7091D3EC909F}"/>
          </ac:picMkLst>
        </pc:picChg>
      </pc:sldChg>
      <pc:sldChg chg="delSp modSp add">
        <pc:chgData name="Marcia Moraes" userId="c9c67e8a-58e2-4733-9a1c-5d44fec4775b" providerId="ADAL" clId="{3BFC9BD3-F1DA-49B1-A2D4-FEE4EE629475}" dt="2021-12-02T18:07:47.413" v="327" actId="255"/>
        <pc:sldMkLst>
          <pc:docMk/>
          <pc:sldMk cId="1220976107" sldId="273"/>
        </pc:sldMkLst>
        <pc:spChg chg="mod">
          <ac:chgData name="Marcia Moraes" userId="c9c67e8a-58e2-4733-9a1c-5d44fec4775b" providerId="ADAL" clId="{3BFC9BD3-F1DA-49B1-A2D4-FEE4EE629475}" dt="2021-12-02T17:58:31.050" v="233" actId="20577"/>
          <ac:spMkLst>
            <pc:docMk/>
            <pc:sldMk cId="1220976107" sldId="273"/>
            <ac:spMk id="2" creationId="{C01320E0-2E7E-3541-9887-8500C2522FF6}"/>
          </ac:spMkLst>
        </pc:spChg>
        <pc:spChg chg="mod">
          <ac:chgData name="Marcia Moraes" userId="c9c67e8a-58e2-4733-9a1c-5d44fec4775b" providerId="ADAL" clId="{3BFC9BD3-F1DA-49B1-A2D4-FEE4EE629475}" dt="2021-12-02T18:07:47.413" v="327" actId="255"/>
          <ac:spMkLst>
            <pc:docMk/>
            <pc:sldMk cId="1220976107" sldId="273"/>
            <ac:spMk id="3" creationId="{344E7C9A-020B-9C42-8FF3-6B525DEFA0BD}"/>
          </ac:spMkLst>
        </pc:spChg>
        <pc:spChg chg="del">
          <ac:chgData name="Marcia Moraes" userId="c9c67e8a-58e2-4733-9a1c-5d44fec4775b" providerId="ADAL" clId="{3BFC9BD3-F1DA-49B1-A2D4-FEE4EE629475}" dt="2021-12-02T17:58:15.887" v="211" actId="478"/>
          <ac:spMkLst>
            <pc:docMk/>
            <pc:sldMk cId="1220976107" sldId="273"/>
            <ac:spMk id="4" creationId="{D4FC46AB-C5DF-E843-9D4E-6A06AABD2C23}"/>
          </ac:spMkLst>
        </pc:spChg>
        <pc:spChg chg="del">
          <ac:chgData name="Marcia Moraes" userId="c9c67e8a-58e2-4733-9a1c-5d44fec4775b" providerId="ADAL" clId="{3BFC9BD3-F1DA-49B1-A2D4-FEE4EE629475}" dt="2021-12-02T17:58:35.969" v="235" actId="478"/>
          <ac:spMkLst>
            <pc:docMk/>
            <pc:sldMk cId="1220976107" sldId="273"/>
            <ac:spMk id="8" creationId="{FEF2A65A-3F78-B04C-BE4E-D784A850CD4E}"/>
          </ac:spMkLst>
        </pc:spChg>
        <pc:picChg chg="del">
          <ac:chgData name="Marcia Moraes" userId="c9c67e8a-58e2-4733-9a1c-5d44fec4775b" providerId="ADAL" clId="{3BFC9BD3-F1DA-49B1-A2D4-FEE4EE629475}" dt="2021-12-02T17:58:33.679" v="234" actId="478"/>
          <ac:picMkLst>
            <pc:docMk/>
            <pc:sldMk cId="1220976107" sldId="273"/>
            <ac:picMk id="6" creationId="{4EC44C51-197A-A540-B7E4-2056C11A78B0}"/>
          </ac:picMkLst>
        </pc:picChg>
      </pc:sldChg>
      <pc:sldChg chg="addSp delSp modSp add">
        <pc:chgData name="Marcia Moraes" userId="c9c67e8a-58e2-4733-9a1c-5d44fec4775b" providerId="ADAL" clId="{3BFC9BD3-F1DA-49B1-A2D4-FEE4EE629475}" dt="2021-12-02T18:40:24.576" v="378" actId="1076"/>
        <pc:sldMkLst>
          <pc:docMk/>
          <pc:sldMk cId="3184630012" sldId="274"/>
        </pc:sldMkLst>
        <pc:spChg chg="mod">
          <ac:chgData name="Marcia Moraes" userId="c9c67e8a-58e2-4733-9a1c-5d44fec4775b" providerId="ADAL" clId="{3BFC9BD3-F1DA-49B1-A2D4-FEE4EE629475}" dt="2021-12-02T18:12:37.227" v="354" actId="20577"/>
          <ac:spMkLst>
            <pc:docMk/>
            <pc:sldMk cId="3184630012" sldId="274"/>
            <ac:spMk id="2" creationId="{C01320E0-2E7E-3541-9887-8500C2522FF6}"/>
          </ac:spMkLst>
        </pc:spChg>
        <pc:spChg chg="add mod">
          <ac:chgData name="Marcia Moraes" userId="c9c67e8a-58e2-4733-9a1c-5d44fec4775b" providerId="ADAL" clId="{3BFC9BD3-F1DA-49B1-A2D4-FEE4EE629475}" dt="2021-12-02T18:40:24.576" v="378" actId="1076"/>
          <ac:spMkLst>
            <pc:docMk/>
            <pc:sldMk cId="3184630012" sldId="274"/>
            <ac:spMk id="6" creationId="{8BDC4F6F-7A69-4AB7-9524-4D6EBF2F6457}"/>
          </ac:spMkLst>
        </pc:spChg>
        <pc:spChg chg="del">
          <ac:chgData name="Marcia Moraes" userId="c9c67e8a-58e2-4733-9a1c-5d44fec4775b" providerId="ADAL" clId="{3BFC9BD3-F1DA-49B1-A2D4-FEE4EE629475}" dt="2021-12-02T18:12:42.289" v="357" actId="478"/>
          <ac:spMkLst>
            <pc:docMk/>
            <pc:sldMk cId="3184630012" sldId="274"/>
            <ac:spMk id="12" creationId="{72EC0222-8481-4009-9B06-701273EDC984}"/>
          </ac:spMkLst>
        </pc:spChg>
        <pc:picChg chg="add del mod">
          <ac:chgData name="Marcia Moraes" userId="c9c67e8a-58e2-4733-9a1c-5d44fec4775b" providerId="ADAL" clId="{3BFC9BD3-F1DA-49B1-A2D4-FEE4EE629475}" dt="2021-12-02T18:15:14.646" v="362" actId="478"/>
          <ac:picMkLst>
            <pc:docMk/>
            <pc:sldMk cId="3184630012" sldId="274"/>
            <ac:picMk id="3" creationId="{FAD35E6E-882B-4CFF-95A5-D3A10A9F6383}"/>
          </ac:picMkLst>
        </pc:picChg>
        <pc:picChg chg="add mod">
          <ac:chgData name="Marcia Moraes" userId="c9c67e8a-58e2-4733-9a1c-5d44fec4775b" providerId="ADAL" clId="{3BFC9BD3-F1DA-49B1-A2D4-FEE4EE629475}" dt="2021-12-02T18:16:42.609" v="370" actId="14100"/>
          <ac:picMkLst>
            <pc:docMk/>
            <pc:sldMk cId="3184630012" sldId="274"/>
            <ac:picMk id="4" creationId="{B30E869A-2D70-4245-8CE7-F0C0DBC62E35}"/>
          </ac:picMkLst>
        </pc:picChg>
        <pc:picChg chg="add mod">
          <ac:chgData name="Marcia Moraes" userId="c9c67e8a-58e2-4733-9a1c-5d44fec4775b" providerId="ADAL" clId="{3BFC9BD3-F1DA-49B1-A2D4-FEE4EE629475}" dt="2021-12-02T18:16:48.375" v="372" actId="1076"/>
          <ac:picMkLst>
            <pc:docMk/>
            <pc:sldMk cId="3184630012" sldId="274"/>
            <ac:picMk id="5" creationId="{4D0C3E70-2208-4F6F-8B29-4B831E0F00BA}"/>
          </ac:picMkLst>
        </pc:picChg>
        <pc:picChg chg="del">
          <ac:chgData name="Marcia Moraes" userId="c9c67e8a-58e2-4733-9a1c-5d44fec4775b" providerId="ADAL" clId="{3BFC9BD3-F1DA-49B1-A2D4-FEE4EE629475}" dt="2021-12-02T18:12:39.850" v="355" actId="478"/>
          <ac:picMkLst>
            <pc:docMk/>
            <pc:sldMk cId="3184630012" sldId="274"/>
            <ac:picMk id="10" creationId="{DCC8E5DC-B666-4F1B-8AF1-D08F6E0FA192}"/>
          </ac:picMkLst>
        </pc:picChg>
        <pc:picChg chg="del">
          <ac:chgData name="Marcia Moraes" userId="c9c67e8a-58e2-4733-9a1c-5d44fec4775b" providerId="ADAL" clId="{3BFC9BD3-F1DA-49B1-A2D4-FEE4EE629475}" dt="2021-12-02T18:12:40.668" v="356" actId="478"/>
          <ac:picMkLst>
            <pc:docMk/>
            <pc:sldMk cId="3184630012" sldId="274"/>
            <ac:picMk id="11" creationId="{75817717-241B-4A30-8686-7091D3EC909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7E51A5-B478-1E40-8CBB-0DAA8831E99D}" type="datetimeFigureOut">
              <a:rPr lang="en-US" smtClean="0"/>
              <a:t>12/2/2021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AD578-DED7-9640-8F31-2B6A02B2A2D3}" type="slidenum">
              <a:rPr lang="en-US" smtClean="0"/>
              <a:t>‹#›</a:t>
            </a:fld>
            <a:endParaRPr lang="en-US"/>
          </a:p>
        </p:txBody>
      </p:sp>
    </p:spTree>
    <p:extLst>
      <p:ext uri="{BB962C8B-B14F-4D97-AF65-F5344CB8AC3E}">
        <p14:creationId xmlns:p14="http://schemas.microsoft.com/office/powerpoint/2010/main" val="3475778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587F-861E-6740-9643-E3DDAE89B8D6}"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32F50-0B60-B34B-8422-4E195A5AE2C1}" type="slidenum">
              <a:rPr lang="en-US" smtClean="0"/>
              <a:t>‹#›</a:t>
            </a:fld>
            <a:endParaRPr lang="en-US"/>
          </a:p>
        </p:txBody>
      </p:sp>
    </p:spTree>
    <p:extLst>
      <p:ext uri="{BB962C8B-B14F-4D97-AF65-F5344CB8AC3E}">
        <p14:creationId xmlns:p14="http://schemas.microsoft.com/office/powerpoint/2010/main" val="15685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27882" y="6733969"/>
            <a:ext cx="3520440" cy="787424"/>
          </a:xfrm>
          <a:prstGeom prst="rect">
            <a:avLst/>
          </a:prstGeom>
        </p:spPr>
      </p:pic>
    </p:spTree>
    <p:extLst>
      <p:ext uri="{BB962C8B-B14F-4D97-AF65-F5344CB8AC3E}">
        <p14:creationId xmlns:p14="http://schemas.microsoft.com/office/powerpoint/2010/main" val="1225530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3445328" y="4381997"/>
            <a:ext cx="9744199" cy="486543"/>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2572933" cy="7772400"/>
          </a:xfrm>
          <a:prstGeom prst="rect">
            <a:avLst/>
          </a:prstGeom>
        </p:spPr>
      </p:pic>
    </p:spTree>
    <p:extLst>
      <p:ext uri="{BB962C8B-B14F-4D97-AF65-F5344CB8AC3E}">
        <p14:creationId xmlns:p14="http://schemas.microsoft.com/office/powerpoint/2010/main" val="931004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036701" y="2797385"/>
            <a:ext cx="9744199" cy="1015663"/>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246888" y="6034881"/>
            <a:ext cx="13267944" cy="1883823"/>
          </a:xfrm>
          <a:prstGeom prst="rect">
            <a:avLst/>
          </a:prstGeom>
        </p:spPr>
      </p:pic>
    </p:spTree>
    <p:extLst>
      <p:ext uri="{BB962C8B-B14F-4D97-AF65-F5344CB8AC3E}">
        <p14:creationId xmlns:p14="http://schemas.microsoft.com/office/powerpoint/2010/main" val="527404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742950"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6796748"/>
            <a:ext cx="13817600" cy="61714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5106473"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9469996"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77724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9144000" y="0"/>
            <a:ext cx="4673600"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Placeholder 1"/>
          <p:cNvSpPr>
            <a:spLocks noGrp="1"/>
          </p:cNvSpPr>
          <p:nvPr>
            <p:ph type="title" hasCustomPrompt="1"/>
          </p:nvPr>
        </p:nvSpPr>
        <p:spPr>
          <a:xfrm>
            <a:off x="9560560" y="2842090"/>
            <a:ext cx="3840480" cy="533740"/>
          </a:xfrm>
          <a:prstGeom prst="rect">
            <a:avLst/>
          </a:prstGeom>
        </p:spPr>
        <p:txBody>
          <a:bodyPr vert="horz" wrap="square" lIns="101858" tIns="50929" rIns="101858" bIns="50929" rtlCol="0" anchor="b" anchorCtr="0">
            <a:spAutoFit/>
          </a:bodyPr>
          <a:lstStyle>
            <a:lvl1pPr algn="ctr">
              <a:defRPr sz="2800"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9560560" y="3886200"/>
            <a:ext cx="3840480" cy="500458"/>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2416" y="6948176"/>
            <a:ext cx="488944" cy="488944"/>
          </a:xfrm>
          <a:prstGeom prst="rect">
            <a:avLst/>
          </a:prstGeom>
        </p:spPr>
      </p:pic>
    </p:spTree>
    <p:extLst>
      <p:ext uri="{BB962C8B-B14F-4D97-AF65-F5344CB8AC3E}">
        <p14:creationId xmlns:p14="http://schemas.microsoft.com/office/powerpoint/2010/main" val="4559939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1745" y="982462"/>
            <a:ext cx="4862405" cy="1661993"/>
          </a:xfrm>
        </p:spPr>
        <p:txBody>
          <a:bodyPr anchor="t" anchorCtr="0"/>
          <a:lstStyle>
            <a:lvl1pPr>
              <a:defRPr sz="4800"/>
            </a:lvl1pPr>
          </a:lstStyle>
          <a:p>
            <a:r>
              <a:rPr lang="en-US" dirty="0"/>
              <a:t>Headline Copy Goes Here</a:t>
            </a:r>
          </a:p>
        </p:txBody>
      </p:sp>
      <p:sp>
        <p:nvSpPr>
          <p:cNvPr id="7" name="Content Placeholder 2"/>
          <p:cNvSpPr>
            <a:spLocks noGrp="1"/>
          </p:cNvSpPr>
          <p:nvPr>
            <p:ph idx="1"/>
          </p:nvPr>
        </p:nvSpPr>
        <p:spPr>
          <a:xfrm>
            <a:off x="621745"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6105893"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912799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33452" y="982462"/>
            <a:ext cx="4862405" cy="1661993"/>
          </a:xfrm>
        </p:spPr>
        <p:txBody>
          <a:bodyPr anchor="t" anchorCtr="0"/>
          <a:lstStyle>
            <a:lvl1pPr>
              <a:defRPr sz="4800"/>
            </a:lvl1pPr>
          </a:lstStyle>
          <a:p>
            <a:r>
              <a:rPr lang="en-US" dirty="0"/>
              <a:t>Headline Copy Goes Here</a:t>
            </a:r>
          </a:p>
        </p:txBody>
      </p:sp>
      <p:sp>
        <p:nvSpPr>
          <p:cNvPr id="3" name="Content Placeholder 2"/>
          <p:cNvSpPr>
            <a:spLocks noGrp="1"/>
          </p:cNvSpPr>
          <p:nvPr>
            <p:ph idx="1"/>
          </p:nvPr>
        </p:nvSpPr>
        <p:spPr>
          <a:xfrm>
            <a:off x="8333452"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2"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194407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3817600" cy="6400800"/>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400424" y="6654703"/>
            <a:ext cx="13016751" cy="779320"/>
          </a:xfrm>
          <a:prstGeom prst="rect">
            <a:avLst/>
          </a:prstGeom>
        </p:spPr>
        <p:txBody>
          <a:bodyPr vert="horz" wrap="square" lIns="101858" tIns="50929" rIns="101858" bIns="50929" rtlCol="0" anchor="t" anchorCtr="0">
            <a:spAutoFit/>
          </a:bodyPr>
          <a:lstStyle>
            <a:lvl1pPr>
              <a:defRPr sz="4396"/>
            </a:lvl1pPr>
          </a:lstStyle>
          <a:p>
            <a:r>
              <a:rPr lang="en-US" dirty="0"/>
              <a:t>Headline Copy Here</a:t>
            </a:r>
          </a:p>
        </p:txBody>
      </p:sp>
    </p:spTree>
    <p:extLst>
      <p:ext uri="{BB962C8B-B14F-4D97-AF65-F5344CB8AC3E}">
        <p14:creationId xmlns:p14="http://schemas.microsoft.com/office/powerpoint/2010/main" val="2754593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3817600" cy="77724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643642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150030" y="2317590"/>
            <a:ext cx="4039498" cy="1286510"/>
          </a:xfrm>
          <a:prstGeom prst="rect">
            <a:avLst/>
          </a:prstGeom>
        </p:spPr>
        <p:txBody>
          <a:bodyPr vert="horz" wrap="square" lIns="101858" tIns="50929" rIns="101858" bIns="50929" rtlCol="0" anchor="t" anchorCtr="0">
            <a:spAutoFit/>
          </a:bodyPr>
          <a:lstStyle>
            <a:lvl1pPr>
              <a:defRPr sz="3846"/>
            </a:lvl1pPr>
          </a:lstStyle>
          <a:p>
            <a:r>
              <a:rPr lang="en-US"/>
              <a:t>Click to edit Master title style</a:t>
            </a:r>
            <a:endParaRPr lang="en-US" dirty="0"/>
          </a:p>
        </p:txBody>
      </p:sp>
      <p:sp>
        <p:nvSpPr>
          <p:cNvPr id="4" name="Text Placeholder 3"/>
          <p:cNvSpPr>
            <a:spLocks noGrp="1"/>
          </p:cNvSpPr>
          <p:nvPr>
            <p:ph type="body" sz="quarter" idx="11"/>
          </p:nvPr>
        </p:nvSpPr>
        <p:spPr>
          <a:xfrm>
            <a:off x="9150030" y="3729514"/>
            <a:ext cx="4039498" cy="468975"/>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1269232" y="1443039"/>
            <a:ext cx="6863004" cy="4996263"/>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870245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935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1657861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97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8406691" y="0"/>
            <a:ext cx="5410909" cy="7566210"/>
          </a:xfrm>
          <a:prstGeom prst="rect">
            <a:avLst/>
          </a:prstGeom>
        </p:spPr>
      </p:pic>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spTree>
    <p:extLst>
      <p:ext uri="{BB962C8B-B14F-4D97-AF65-F5344CB8AC3E}">
        <p14:creationId xmlns:p14="http://schemas.microsoft.com/office/powerpoint/2010/main" val="674827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729343" y="4198802"/>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881743" y="5936351"/>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1"/>
            <a:ext cx="3520440" cy="787423"/>
          </a:xfrm>
          <a:prstGeom prst="rect">
            <a:avLst/>
          </a:prstGeom>
        </p:spPr>
      </p:pic>
    </p:spTree>
    <p:extLst>
      <p:ext uri="{BB962C8B-B14F-4D97-AF65-F5344CB8AC3E}">
        <p14:creationId xmlns:p14="http://schemas.microsoft.com/office/powerpoint/2010/main" val="1303660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3"/>
        <p:cNvGrpSpPr/>
        <p:nvPr/>
      </p:nvGrpSpPr>
      <p:grpSpPr>
        <a:xfrm>
          <a:off x="0" y="0"/>
          <a:ext cx="0" cy="0"/>
          <a:chOff x="0" y="0"/>
          <a:chExt cx="0" cy="0"/>
        </a:xfrm>
      </p:grpSpPr>
      <p:grpSp>
        <p:nvGrpSpPr>
          <p:cNvPr id="54" name="Google Shape;54;p14"/>
          <p:cNvGrpSpPr/>
          <p:nvPr/>
        </p:nvGrpSpPr>
        <p:grpSpPr>
          <a:xfrm>
            <a:off x="0" y="7372875"/>
            <a:ext cx="13849756" cy="400074"/>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628075" y="905258"/>
            <a:ext cx="12561413" cy="1015467"/>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544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813"/>
            </a:lvl2pPr>
            <a:lvl3pPr lvl="2" rtl="0">
              <a:spcBef>
                <a:spcPts val="0"/>
              </a:spcBef>
              <a:spcAft>
                <a:spcPts val="0"/>
              </a:spcAft>
              <a:buSzPts val="900"/>
              <a:buNone/>
              <a:defRPr sz="1813"/>
            </a:lvl3pPr>
            <a:lvl4pPr lvl="3" rtl="0">
              <a:spcBef>
                <a:spcPts val="0"/>
              </a:spcBef>
              <a:spcAft>
                <a:spcPts val="0"/>
              </a:spcAft>
              <a:buSzPts val="900"/>
              <a:buNone/>
              <a:defRPr sz="1813"/>
            </a:lvl4pPr>
            <a:lvl5pPr lvl="4" rtl="0">
              <a:spcBef>
                <a:spcPts val="0"/>
              </a:spcBef>
              <a:spcAft>
                <a:spcPts val="0"/>
              </a:spcAft>
              <a:buSzPts val="900"/>
              <a:buNone/>
              <a:defRPr sz="1813"/>
            </a:lvl5pPr>
            <a:lvl6pPr lvl="5" rtl="0">
              <a:spcBef>
                <a:spcPts val="0"/>
              </a:spcBef>
              <a:spcAft>
                <a:spcPts val="0"/>
              </a:spcAft>
              <a:buSzPts val="900"/>
              <a:buNone/>
              <a:defRPr sz="1813"/>
            </a:lvl6pPr>
            <a:lvl7pPr lvl="6" rtl="0">
              <a:spcBef>
                <a:spcPts val="0"/>
              </a:spcBef>
              <a:spcAft>
                <a:spcPts val="0"/>
              </a:spcAft>
              <a:buSzPts val="900"/>
              <a:buNone/>
              <a:defRPr sz="1813"/>
            </a:lvl7pPr>
            <a:lvl8pPr lvl="7" rtl="0">
              <a:spcBef>
                <a:spcPts val="0"/>
              </a:spcBef>
              <a:spcAft>
                <a:spcPts val="0"/>
              </a:spcAft>
              <a:buSzPts val="900"/>
              <a:buNone/>
              <a:defRPr sz="1813"/>
            </a:lvl8pPr>
            <a:lvl9pPr lvl="8" rtl="0">
              <a:spcBef>
                <a:spcPts val="0"/>
              </a:spcBef>
              <a:spcAft>
                <a:spcPts val="0"/>
              </a:spcAft>
              <a:buSzPts val="900"/>
              <a:buNone/>
              <a:defRPr sz="1813"/>
            </a:lvl9pPr>
          </a:lstStyle>
          <a:p>
            <a:endParaRPr/>
          </a:p>
        </p:txBody>
      </p:sp>
      <p:sp>
        <p:nvSpPr>
          <p:cNvPr id="60" name="Google Shape;60;p14"/>
          <p:cNvSpPr txBox="1">
            <a:spLocks noGrp="1"/>
          </p:cNvSpPr>
          <p:nvPr>
            <p:ph type="body" idx="1"/>
          </p:nvPr>
        </p:nvSpPr>
        <p:spPr>
          <a:xfrm>
            <a:off x="628075" y="2487883"/>
            <a:ext cx="12561413" cy="2015520"/>
          </a:xfrm>
          <a:prstGeom prst="rect">
            <a:avLst/>
          </a:prstGeom>
          <a:noFill/>
          <a:ln>
            <a:noFill/>
          </a:ln>
        </p:spPr>
        <p:txBody>
          <a:bodyPr spcFirstLastPara="1" wrap="square" lIns="60500" tIns="60500" rIns="60500" bIns="60500" anchor="t" anchorCtr="0">
            <a:noAutofit/>
          </a:bodyPr>
          <a:lstStyle>
            <a:lvl1pPr marL="690875" marR="0" lvl="0" indent="-460583" algn="l" rtl="0">
              <a:lnSpc>
                <a:spcPct val="120000"/>
              </a:lnSpc>
              <a:spcBef>
                <a:spcPts val="604"/>
              </a:spcBef>
              <a:spcAft>
                <a:spcPts val="0"/>
              </a:spcAft>
              <a:buClr>
                <a:schemeClr val="dk1"/>
              </a:buClr>
              <a:buSzPts val="1200"/>
              <a:buFont typeface="Arial"/>
              <a:buChar char="•"/>
              <a:defRPr sz="1813" b="0" i="0" u="none" strike="noStrike" cap="none">
                <a:solidFill>
                  <a:schemeClr val="dk1"/>
                </a:solidFill>
                <a:latin typeface="Proxima Nova"/>
                <a:ea typeface="Proxima Nova"/>
                <a:cs typeface="Proxima Nova"/>
                <a:sym typeface="Proxima Nova"/>
              </a:defRPr>
            </a:lvl1pPr>
            <a:lvl2pPr marL="1381750" marR="0" lvl="1" indent="-450988" algn="l" rtl="0">
              <a:lnSpc>
                <a:spcPct val="120000"/>
              </a:lnSpc>
              <a:spcBef>
                <a:spcPts val="604"/>
              </a:spcBef>
              <a:spcAft>
                <a:spcPts val="0"/>
              </a:spcAft>
              <a:buClr>
                <a:schemeClr val="dk1"/>
              </a:buClr>
              <a:buSzPts val="1100"/>
              <a:buFont typeface="Arial"/>
              <a:buChar char="–"/>
              <a:defRPr sz="1662" b="0" i="0" u="none" strike="noStrike" cap="none">
                <a:solidFill>
                  <a:schemeClr val="dk1"/>
                </a:solidFill>
                <a:latin typeface="Proxima Nova"/>
                <a:ea typeface="Proxima Nova"/>
                <a:cs typeface="Proxima Nova"/>
                <a:sym typeface="Proxima Nova"/>
              </a:defRPr>
            </a:lvl2pPr>
            <a:lvl3pPr marL="2072625" marR="0" lvl="2" indent="-450988" algn="l" rtl="0">
              <a:lnSpc>
                <a:spcPct val="120000"/>
              </a:lnSpc>
              <a:spcBef>
                <a:spcPts val="604"/>
              </a:spcBef>
              <a:spcAft>
                <a:spcPts val="0"/>
              </a:spcAft>
              <a:buClr>
                <a:schemeClr val="dk1"/>
              </a:buClr>
              <a:buSzPts val="1100"/>
              <a:buFont typeface="Arial"/>
              <a:buChar char="•"/>
              <a:defRPr sz="1662" b="0" i="0" u="none" strike="noStrike" cap="none">
                <a:solidFill>
                  <a:schemeClr val="dk1"/>
                </a:solidFill>
                <a:latin typeface="Proxima Nova"/>
                <a:ea typeface="Proxima Nova"/>
                <a:cs typeface="Proxima Nova"/>
                <a:sym typeface="Proxima Nova"/>
              </a:defRPr>
            </a:lvl3pPr>
            <a:lvl4pPr marL="2763500" marR="0" lvl="3" indent="-450988" algn="l" rtl="0">
              <a:lnSpc>
                <a:spcPct val="120000"/>
              </a:lnSpc>
              <a:spcBef>
                <a:spcPts val="604"/>
              </a:spcBef>
              <a:spcAft>
                <a:spcPts val="0"/>
              </a:spcAft>
              <a:buClr>
                <a:schemeClr val="dk1"/>
              </a:buClr>
              <a:buSzPts val="1100"/>
              <a:buFont typeface="Arial"/>
              <a:buChar char="–"/>
              <a:defRPr sz="1662" b="0" i="0" u="none" strike="noStrike" cap="none">
                <a:solidFill>
                  <a:schemeClr val="dk1"/>
                </a:solidFill>
                <a:latin typeface="Proxima Nova"/>
                <a:ea typeface="Proxima Nova"/>
                <a:cs typeface="Proxima Nova"/>
                <a:sym typeface="Proxima Nova"/>
              </a:defRPr>
            </a:lvl4pPr>
            <a:lvl5pPr marL="3454375" marR="0" lvl="4" indent="-450988" algn="l" rtl="0">
              <a:spcBef>
                <a:spcPts val="604"/>
              </a:spcBef>
              <a:spcAft>
                <a:spcPts val="0"/>
              </a:spcAft>
              <a:buClr>
                <a:schemeClr val="dk1"/>
              </a:buClr>
              <a:buSzPts val="1100"/>
              <a:buFont typeface="Arial"/>
              <a:buChar char="»"/>
              <a:defRPr sz="1662" b="0" i="0" u="none" strike="noStrike" cap="none">
                <a:solidFill>
                  <a:schemeClr val="dk1"/>
                </a:solidFill>
                <a:latin typeface="Source Sans Pro"/>
                <a:ea typeface="Source Sans Pro"/>
                <a:cs typeface="Source Sans Pro"/>
                <a:sym typeface="Source Sans Pro"/>
              </a:defRPr>
            </a:lvl5pPr>
            <a:lvl6pPr marL="4145250" marR="0" lvl="5"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6pPr>
            <a:lvl7pPr marL="4836124" marR="0" lvl="6"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7pPr>
            <a:lvl8pPr marL="5526999" marR="0" lvl="7"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8pPr>
            <a:lvl9pPr marL="6217874" marR="0" lvl="8"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9281336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872" y="6722002"/>
            <a:ext cx="3562728" cy="796883"/>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11146797" y="7241886"/>
            <a:ext cx="2497873" cy="276999"/>
          </a:xfrm>
          <a:prstGeom prst="rect">
            <a:avLst/>
          </a:prstGeom>
          <a:noFill/>
        </p:spPr>
        <p:txBody>
          <a:bodyPr wrap="square" rtlCol="0">
            <a:spAutoFit/>
          </a:bodyPr>
          <a:lstStyle/>
          <a:p>
            <a:r>
              <a:rPr lang="en-US" sz="1200"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10344104" y="7571897"/>
            <a:ext cx="3562728" cy="215444"/>
          </a:xfrm>
          <a:prstGeom prst="rect">
            <a:avLst/>
          </a:prstGeom>
        </p:spPr>
        <p:txBody>
          <a:bodyPr wrap="square">
            <a:spAutoFit/>
          </a:bodyPr>
          <a:lstStyle/>
          <a:p>
            <a:pPr algn="ctr" rtl="0">
              <a:spcBef>
                <a:spcPts val="0"/>
              </a:spcBef>
              <a:spcAft>
                <a:spcPts val="0"/>
              </a:spcAft>
            </a:pPr>
            <a:r>
              <a:rPr lang="en-US" sz="800" b="0" i="0" u="none" strike="noStrike" dirty="0">
                <a:solidFill>
                  <a:srgbClr val="7F7F7F"/>
                </a:solidFill>
                <a:effectLst/>
                <a:latin typeface="Proxima Nova"/>
              </a:rPr>
              <a:t>Slides Originally Created by Albert Lionelle (</a:t>
            </a:r>
            <a:r>
              <a:rPr lang="en-US" sz="800" b="0" i="0" u="none" strike="noStrike" dirty="0" err="1">
                <a:solidFill>
                  <a:srgbClr val="7F7F7F"/>
                </a:solidFill>
                <a:effectLst/>
                <a:latin typeface="Proxima Nova"/>
              </a:rPr>
              <a:t>Albert.Lionelle@colostate.edu</a:t>
            </a:r>
            <a:r>
              <a:rPr lang="en-US" sz="800" b="0" i="0" u="none" strike="noStrike" dirty="0">
                <a:solidFill>
                  <a:srgbClr val="7F7F7F"/>
                </a:solidFill>
                <a:effectLst/>
                <a:latin typeface="Proxima Nova"/>
              </a:rPr>
              <a:t>)</a:t>
            </a:r>
            <a:endParaRPr lang="en-US" sz="800" b="0" dirty="0">
              <a:solidFill>
                <a:srgbClr val="7F7F7F"/>
              </a:solidFill>
              <a:effectLst/>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7882" y="6733969"/>
            <a:ext cx="3520440" cy="787423"/>
          </a:xfrm>
          <a:prstGeom prst="rect">
            <a:avLst/>
          </a:prstGeom>
        </p:spPr>
      </p:pic>
    </p:spTree>
    <p:extLst>
      <p:ext uri="{BB962C8B-B14F-4D97-AF65-F5344CB8AC3E}">
        <p14:creationId xmlns:p14="http://schemas.microsoft.com/office/powerpoint/2010/main" val="935655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9986681" y="6869532"/>
            <a:ext cx="3202843" cy="512064"/>
          </a:xfrm>
        </p:spPr>
        <p:txBody>
          <a:bodyPr anchor="ctr" anchorCtr="0">
            <a:noAutofit/>
          </a:bodyPr>
          <a:lstStyle>
            <a:lvl1pPr marL="0" indent="0" algn="ctr">
              <a:buNone/>
              <a:defRPr sz="1600"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807305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628075" y="4480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628075" y="1776683"/>
            <a:ext cx="12561453" cy="2015552"/>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7372350"/>
            <a:ext cx="13817600" cy="400052"/>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592410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8073" y="511559"/>
            <a:ext cx="12561453" cy="1015663"/>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7372350"/>
            <a:ext cx="13817600" cy="400052"/>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685938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3445328" y="4381997"/>
            <a:ext cx="9744199" cy="517065"/>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2572932" cy="7772400"/>
          </a:xfrm>
          <a:prstGeom prst="rect">
            <a:avLst/>
          </a:prstGeom>
        </p:spPr>
      </p:pic>
    </p:spTree>
    <p:extLst>
      <p:ext uri="{BB962C8B-B14F-4D97-AF65-F5344CB8AC3E}">
        <p14:creationId xmlns:p14="http://schemas.microsoft.com/office/powerpoint/2010/main" val="1571321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074" y="3972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628073" y="1725883"/>
            <a:ext cx="12561453" cy="3093154"/>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3965733437"/>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89" r:id="rId3"/>
    <p:sldLayoutId id="2147483690" r:id="rId4"/>
    <p:sldLayoutId id="2147483665" r:id="rId5"/>
    <p:sldLayoutId id="2147483679" r:id="rId6"/>
    <p:sldLayoutId id="2147483649" r:id="rId7"/>
    <p:sldLayoutId id="2147483666" r:id="rId8"/>
    <p:sldLayoutId id="2147483668" r:id="rId9"/>
    <p:sldLayoutId id="2147483683" r:id="rId10"/>
    <p:sldLayoutId id="2147483687" r:id="rId11"/>
    <p:sldLayoutId id="2147483688" r:id="rId12"/>
    <p:sldLayoutId id="2147483669" r:id="rId13"/>
    <p:sldLayoutId id="2147483650" r:id="rId14"/>
    <p:sldLayoutId id="2147483686" r:id="rId15"/>
    <p:sldLayoutId id="2147483661" r:id="rId16"/>
    <p:sldLayoutId id="2147483680" r:id="rId17"/>
    <p:sldLayoutId id="2147483670" r:id="rId18"/>
    <p:sldLayoutId id="2147483681" r:id="rId19"/>
    <p:sldLayoutId id="2147483691" r:id="rId20"/>
    <p:sldLayoutId id="2147483682" r:id="rId21"/>
    <p:sldLayoutId id="2147483677" r:id="rId22"/>
    <p:sldLayoutId id="2147483692" r:id="rId23"/>
    <p:sldLayoutId id="2147483672" r:id="rId24"/>
    <p:sldLayoutId id="2147483693" r:id="rId25"/>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699614" rtl="0" eaLnBrk="1" latinLnBrk="0" hangingPunct="1">
        <a:spcBef>
          <a:spcPct val="0"/>
        </a:spcBef>
        <a:buNone/>
        <a:defRPr sz="5400" b="0" i="0" kern="1200">
          <a:solidFill>
            <a:schemeClr val="tx2"/>
          </a:solidFill>
          <a:latin typeface="Vitesse Light" charset="0"/>
          <a:ea typeface="Vitesse Light" charset="0"/>
          <a:cs typeface="Vitesse Light" charset="0"/>
        </a:defRPr>
      </a:lvl1pPr>
    </p:titleStyle>
    <p:bodyStyle>
      <a:lvl1pPr marL="524712" indent="-524712" algn="l" defTabSz="699614" rtl="0" eaLnBrk="1" latinLnBrk="0" hangingPunct="1">
        <a:lnSpc>
          <a:spcPct val="120000"/>
        </a:lnSpc>
        <a:spcBef>
          <a:spcPts val="600"/>
        </a:spcBef>
        <a:spcAft>
          <a:spcPts val="600"/>
        </a:spcAft>
        <a:buFont typeface="Arial"/>
        <a:buChar char="•"/>
        <a:defRPr sz="1800" b="0" i="0" kern="1200">
          <a:solidFill>
            <a:schemeClr val="tx1"/>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chemeClr val="accent6">
              <a:lumMod val="75000"/>
            </a:schemeClr>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p:bodyStyle>
    <p:otherStyle>
      <a:defPPr>
        <a:defRPr lang="en-US"/>
      </a:defPPr>
      <a:lvl1pPr marL="0" algn="l" defTabSz="699614" rtl="0" eaLnBrk="1" latinLnBrk="0" hangingPunct="1">
        <a:defRPr sz="2747" kern="1200">
          <a:solidFill>
            <a:schemeClr val="tx1"/>
          </a:solidFill>
          <a:latin typeface="+mn-lt"/>
          <a:ea typeface="+mn-ea"/>
          <a:cs typeface="+mn-cs"/>
        </a:defRPr>
      </a:lvl1pPr>
      <a:lvl2pPr marL="699614" algn="l" defTabSz="699614" rtl="0" eaLnBrk="1" latinLnBrk="0" hangingPunct="1">
        <a:defRPr sz="2747" kern="1200">
          <a:solidFill>
            <a:schemeClr val="tx1"/>
          </a:solidFill>
          <a:latin typeface="+mn-lt"/>
          <a:ea typeface="+mn-ea"/>
          <a:cs typeface="+mn-cs"/>
        </a:defRPr>
      </a:lvl2pPr>
      <a:lvl3pPr marL="1399232" algn="l" defTabSz="699614" rtl="0" eaLnBrk="1" latinLnBrk="0" hangingPunct="1">
        <a:defRPr sz="2747" kern="1200">
          <a:solidFill>
            <a:schemeClr val="tx1"/>
          </a:solidFill>
          <a:latin typeface="+mn-lt"/>
          <a:ea typeface="+mn-ea"/>
          <a:cs typeface="+mn-cs"/>
        </a:defRPr>
      </a:lvl3pPr>
      <a:lvl4pPr marL="2098847" algn="l" defTabSz="699614" rtl="0" eaLnBrk="1" latinLnBrk="0" hangingPunct="1">
        <a:defRPr sz="2747" kern="1200">
          <a:solidFill>
            <a:schemeClr val="tx1"/>
          </a:solidFill>
          <a:latin typeface="+mn-lt"/>
          <a:ea typeface="+mn-ea"/>
          <a:cs typeface="+mn-cs"/>
        </a:defRPr>
      </a:lvl4pPr>
      <a:lvl5pPr marL="2798465" algn="l" defTabSz="699614" rtl="0" eaLnBrk="1" latinLnBrk="0" hangingPunct="1">
        <a:defRPr sz="2747" kern="1200">
          <a:solidFill>
            <a:schemeClr val="tx1"/>
          </a:solidFill>
          <a:latin typeface="+mn-lt"/>
          <a:ea typeface="+mn-ea"/>
          <a:cs typeface="+mn-cs"/>
        </a:defRPr>
      </a:lvl5pPr>
      <a:lvl6pPr marL="3498080" algn="l" defTabSz="699614" rtl="0" eaLnBrk="1" latinLnBrk="0" hangingPunct="1">
        <a:defRPr sz="2747" kern="1200">
          <a:solidFill>
            <a:schemeClr val="tx1"/>
          </a:solidFill>
          <a:latin typeface="+mn-lt"/>
          <a:ea typeface="+mn-ea"/>
          <a:cs typeface="+mn-cs"/>
        </a:defRPr>
      </a:lvl6pPr>
      <a:lvl7pPr marL="4197695" algn="l" defTabSz="699614" rtl="0" eaLnBrk="1" latinLnBrk="0" hangingPunct="1">
        <a:defRPr sz="2747" kern="1200">
          <a:solidFill>
            <a:schemeClr val="tx1"/>
          </a:solidFill>
          <a:latin typeface="+mn-lt"/>
          <a:ea typeface="+mn-ea"/>
          <a:cs typeface="+mn-cs"/>
        </a:defRPr>
      </a:lvl7pPr>
      <a:lvl8pPr marL="4897312" algn="l" defTabSz="699614" rtl="0" eaLnBrk="1" latinLnBrk="0" hangingPunct="1">
        <a:defRPr sz="2747" kern="1200">
          <a:solidFill>
            <a:schemeClr val="tx1"/>
          </a:solidFill>
          <a:latin typeface="+mn-lt"/>
          <a:ea typeface="+mn-ea"/>
          <a:cs typeface="+mn-cs"/>
        </a:defRPr>
      </a:lvl8pPr>
      <a:lvl9pPr marL="5596926" algn="l" defTabSz="699614" rtl="0" eaLnBrk="1" latinLnBrk="0" hangingPunct="1">
        <a:defRPr sz="2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hyperlink" Target="https://www.geeksforgeeks.org/linked-list-in-java/" TargetMode="External"/><Relationship Id="rId1" Type="http://schemas.openxmlformats.org/officeDocument/2006/relationships/slideLayout" Target="../slideLayouts/slideLayout7.xml"/><Relationship Id="rId6" Type="http://schemas.openxmlformats.org/officeDocument/2006/relationships/hyperlink" Target="https://pixabay.com/en/chain-links-plastic-barrier-29364/" TargetMode="External"/><Relationship Id="rId5" Type="http://schemas.openxmlformats.org/officeDocument/2006/relationships/image" Target="../media/image11.png"/><Relationship Id="rId4" Type="http://schemas.openxmlformats.org/officeDocument/2006/relationships/hyperlink" Target="https://www.ibm.com/topics/what-is-blockchai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java-util-hashmap-in-java-with-example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830EDF-82C3-4D4E-8F52-61F2DB42DA11}"/>
              </a:ext>
            </a:extLst>
          </p:cNvPr>
          <p:cNvSpPr>
            <a:spLocks noGrp="1"/>
          </p:cNvSpPr>
          <p:nvPr>
            <p:ph type="body" sz="quarter" idx="11"/>
          </p:nvPr>
        </p:nvSpPr>
        <p:spPr>
          <a:xfrm>
            <a:off x="628075" y="2695562"/>
            <a:ext cx="12561453" cy="1107996"/>
          </a:xfrm>
        </p:spPr>
        <p:txBody>
          <a:bodyPr/>
          <a:lstStyle/>
          <a:p>
            <a:r>
              <a:rPr lang="en-US" dirty="0"/>
              <a:t>Advanced Topics: Collections</a:t>
            </a:r>
          </a:p>
        </p:txBody>
      </p:sp>
      <p:sp>
        <p:nvSpPr>
          <p:cNvPr id="5" name="Text Placeholder 4">
            <a:extLst>
              <a:ext uri="{FF2B5EF4-FFF2-40B4-BE49-F238E27FC236}">
                <a16:creationId xmlns:a16="http://schemas.microsoft.com/office/drawing/2014/main" id="{2D277C9B-9163-FB49-9FDB-50914D5C9EE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612095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639A-2606-1D4E-BA53-6D607171AEAF}"/>
              </a:ext>
            </a:extLst>
          </p:cNvPr>
          <p:cNvSpPr>
            <a:spLocks noGrp="1"/>
          </p:cNvSpPr>
          <p:nvPr>
            <p:ph type="title"/>
          </p:nvPr>
        </p:nvSpPr>
        <p:spPr/>
        <p:txBody>
          <a:bodyPr/>
          <a:lstStyle/>
          <a:p>
            <a:r>
              <a:rPr lang="en-US" dirty="0"/>
              <a:t>Last but not least</a:t>
            </a:r>
          </a:p>
        </p:txBody>
      </p:sp>
      <p:sp>
        <p:nvSpPr>
          <p:cNvPr id="3" name="Text Placeholder 2">
            <a:extLst>
              <a:ext uri="{FF2B5EF4-FFF2-40B4-BE49-F238E27FC236}">
                <a16:creationId xmlns:a16="http://schemas.microsoft.com/office/drawing/2014/main" id="{E37EEB9F-F492-BF44-96E6-342CAC543EE6}"/>
              </a:ext>
            </a:extLst>
          </p:cNvPr>
          <p:cNvSpPr>
            <a:spLocks noGrp="1"/>
          </p:cNvSpPr>
          <p:nvPr>
            <p:ph type="body" sz="quarter" idx="10"/>
          </p:nvPr>
        </p:nvSpPr>
        <p:spPr>
          <a:xfrm>
            <a:off x="628075" y="1776683"/>
            <a:ext cx="12561453" cy="2426562"/>
          </a:xfrm>
        </p:spPr>
        <p:txBody>
          <a:bodyPr/>
          <a:lstStyle/>
          <a:p>
            <a:r>
              <a:rPr lang="en-US" dirty="0"/>
              <a:t>Thank you!!!</a:t>
            </a:r>
          </a:p>
          <a:p>
            <a:endParaRPr lang="en-US" dirty="0"/>
          </a:p>
          <a:p>
            <a:r>
              <a:rPr lang="en-US" dirty="0"/>
              <a:t>Please fill out course survey</a:t>
            </a:r>
          </a:p>
          <a:p>
            <a:endParaRPr lang="en-US" dirty="0"/>
          </a:p>
          <a:p>
            <a:r>
              <a:rPr lang="en-US" dirty="0"/>
              <a:t>Keep coding, keep learning, and we hope to see you in CS 165</a:t>
            </a:r>
          </a:p>
        </p:txBody>
      </p:sp>
      <p:pic>
        <p:nvPicPr>
          <p:cNvPr id="4" name="Picture 3">
            <a:extLst>
              <a:ext uri="{FF2B5EF4-FFF2-40B4-BE49-F238E27FC236}">
                <a16:creationId xmlns:a16="http://schemas.microsoft.com/office/drawing/2014/main" id="{D77678DE-2B83-9F4D-A7A8-B9E77E1098FB}"/>
              </a:ext>
            </a:extLst>
          </p:cNvPr>
          <p:cNvPicPr>
            <a:picLocks noChangeAspect="1"/>
          </p:cNvPicPr>
          <p:nvPr/>
        </p:nvPicPr>
        <p:blipFill>
          <a:blip r:embed="rId2"/>
          <a:stretch>
            <a:fillRect/>
          </a:stretch>
        </p:blipFill>
        <p:spPr>
          <a:xfrm>
            <a:off x="4581172" y="2499783"/>
            <a:ext cx="2171700" cy="1282700"/>
          </a:xfrm>
          <a:prstGeom prst="rect">
            <a:avLst/>
          </a:prstGeom>
        </p:spPr>
      </p:pic>
    </p:spTree>
    <p:extLst>
      <p:ext uri="{BB962C8B-B14F-4D97-AF65-F5344CB8AC3E}">
        <p14:creationId xmlns:p14="http://schemas.microsoft.com/office/powerpoint/2010/main" val="21315496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9AD8F2-D5DB-A84B-A5B3-F7935E3E6D1D}"/>
              </a:ext>
            </a:extLst>
          </p:cNvPr>
          <p:cNvSpPr>
            <a:spLocks noGrp="1"/>
          </p:cNvSpPr>
          <p:nvPr>
            <p:ph type="title"/>
          </p:nvPr>
        </p:nvSpPr>
        <p:spPr>
          <a:xfrm>
            <a:off x="628076" y="607804"/>
            <a:ext cx="5642096" cy="916848"/>
          </a:xfrm>
        </p:spPr>
        <p:txBody>
          <a:bodyPr/>
          <a:lstStyle/>
          <a:p>
            <a:r>
              <a:rPr lang="en-US" dirty="0"/>
              <a:t>Announcements</a:t>
            </a:r>
          </a:p>
        </p:txBody>
      </p:sp>
      <p:sp>
        <p:nvSpPr>
          <p:cNvPr id="5" name="Text Placeholder 4">
            <a:extLst>
              <a:ext uri="{FF2B5EF4-FFF2-40B4-BE49-F238E27FC236}">
                <a16:creationId xmlns:a16="http://schemas.microsoft.com/office/drawing/2014/main" id="{1BBD0DB5-379A-304F-9307-E7B1A89B08F7}"/>
              </a:ext>
            </a:extLst>
          </p:cNvPr>
          <p:cNvSpPr>
            <a:spLocks noGrp="1"/>
          </p:cNvSpPr>
          <p:nvPr>
            <p:ph type="body" idx="1"/>
          </p:nvPr>
        </p:nvSpPr>
        <p:spPr>
          <a:xfrm>
            <a:off x="628076" y="1826093"/>
            <a:ext cx="8704610" cy="3311805"/>
          </a:xfrm>
        </p:spPr>
        <p:txBody>
          <a:bodyPr>
            <a:normAutofit/>
          </a:bodyPr>
          <a:lstStyle/>
          <a:p>
            <a:r>
              <a:rPr lang="en-US" dirty="0"/>
              <a:t>NEXT Week (week before finals)</a:t>
            </a:r>
          </a:p>
          <a:p>
            <a:pPr lvl="1"/>
            <a:r>
              <a:rPr lang="en-US" dirty="0"/>
              <a:t>Monday, Wednesday – Review Lectures</a:t>
            </a:r>
          </a:p>
          <a:p>
            <a:pPr lvl="1"/>
            <a:r>
              <a:rPr lang="en-US" dirty="0"/>
              <a:t>Friday – Early Take Option, Final Exam</a:t>
            </a:r>
          </a:p>
          <a:p>
            <a:pPr lvl="1"/>
            <a:r>
              <a:rPr lang="en-US" dirty="0"/>
              <a:t>Help Desk Closes on the *due date* of the last assignment (not late window)</a:t>
            </a:r>
          </a:p>
          <a:p>
            <a:pPr lvl="2"/>
            <a:r>
              <a:rPr lang="en-US" dirty="0"/>
              <a:t>HELP DESK CLOSES - December 9</a:t>
            </a:r>
            <a:r>
              <a:rPr lang="en-US" baseline="30000" dirty="0"/>
              <a:t>th</a:t>
            </a:r>
            <a:r>
              <a:rPr lang="en-US" dirty="0"/>
              <a:t>! </a:t>
            </a:r>
          </a:p>
          <a:p>
            <a:r>
              <a:rPr lang="en-US" dirty="0"/>
              <a:t>Finals Week</a:t>
            </a:r>
          </a:p>
          <a:p>
            <a:pPr lvl="1"/>
            <a:r>
              <a:rPr lang="en-US" dirty="0"/>
              <a:t>Monday – early take option, and then scheduled exam time</a:t>
            </a:r>
          </a:p>
          <a:p>
            <a:pPr marL="230292" indent="0">
              <a:buNone/>
            </a:pPr>
            <a:endParaRPr lang="en-US" dirty="0"/>
          </a:p>
        </p:txBody>
      </p:sp>
      <p:sp>
        <p:nvSpPr>
          <p:cNvPr id="6" name="TextBox 5">
            <a:extLst>
              <a:ext uri="{FF2B5EF4-FFF2-40B4-BE49-F238E27FC236}">
                <a16:creationId xmlns:a16="http://schemas.microsoft.com/office/drawing/2014/main" id="{32A3B87A-BBC0-704B-AC99-3984206450D5}"/>
              </a:ext>
            </a:extLst>
          </p:cNvPr>
          <p:cNvSpPr txBox="1"/>
          <p:nvPr/>
        </p:nvSpPr>
        <p:spPr>
          <a:xfrm>
            <a:off x="9634356" y="1660010"/>
            <a:ext cx="3892958" cy="1487523"/>
          </a:xfrm>
          <a:prstGeom prst="rect">
            <a:avLst/>
          </a:prstGeom>
          <a:noFill/>
        </p:spPr>
        <p:txBody>
          <a:bodyPr wrap="square" rtlCol="0">
            <a:spAutoFit/>
          </a:bodyPr>
          <a:lstStyle/>
          <a:p>
            <a:r>
              <a:rPr lang="en-US" sz="3022" dirty="0" err="1"/>
              <a:t>Todo</a:t>
            </a:r>
            <a:r>
              <a:rPr lang="en-US" sz="3022" dirty="0"/>
              <a:t>:</a:t>
            </a:r>
          </a:p>
          <a:p>
            <a:r>
              <a:rPr lang="en-US" sz="3022" dirty="0"/>
              <a:t>Finish Practical 5 </a:t>
            </a:r>
          </a:p>
          <a:p>
            <a:endParaRPr lang="en-US" sz="3022" dirty="0"/>
          </a:p>
        </p:txBody>
      </p:sp>
      <p:sp>
        <p:nvSpPr>
          <p:cNvPr id="7" name="TextBox 6">
            <a:extLst>
              <a:ext uri="{FF2B5EF4-FFF2-40B4-BE49-F238E27FC236}">
                <a16:creationId xmlns:a16="http://schemas.microsoft.com/office/drawing/2014/main" id="{BF16D510-BC74-4FA5-AFD2-193B039115A5}"/>
              </a:ext>
            </a:extLst>
          </p:cNvPr>
          <p:cNvSpPr txBox="1"/>
          <p:nvPr/>
        </p:nvSpPr>
        <p:spPr>
          <a:xfrm>
            <a:off x="7228114" y="362857"/>
            <a:ext cx="6125029" cy="707886"/>
          </a:xfrm>
          <a:prstGeom prst="rect">
            <a:avLst/>
          </a:prstGeom>
          <a:solidFill>
            <a:schemeClr val="accent2"/>
          </a:solidFill>
        </p:spPr>
        <p:txBody>
          <a:bodyPr wrap="square" rtlCol="0">
            <a:spAutoFit/>
          </a:bodyPr>
          <a:lstStyle/>
          <a:p>
            <a:r>
              <a:rPr lang="en-US" b="1" dirty="0"/>
              <a:t>Opening Question: </a:t>
            </a:r>
          </a:p>
          <a:p>
            <a:r>
              <a:rPr lang="en-US" dirty="0"/>
              <a:t>How is your Practical 5?</a:t>
            </a:r>
          </a:p>
        </p:txBody>
      </p:sp>
      <p:sp>
        <p:nvSpPr>
          <p:cNvPr id="8" name="TextBox 7">
            <a:extLst>
              <a:ext uri="{FF2B5EF4-FFF2-40B4-BE49-F238E27FC236}">
                <a16:creationId xmlns:a16="http://schemas.microsoft.com/office/drawing/2014/main" id="{BAB4692C-71C9-4BC4-AAC6-FCD7E7C27E03}"/>
              </a:ext>
            </a:extLst>
          </p:cNvPr>
          <p:cNvSpPr txBox="1"/>
          <p:nvPr/>
        </p:nvSpPr>
        <p:spPr>
          <a:xfrm>
            <a:off x="1469903" y="5591807"/>
            <a:ext cx="12057411" cy="1754326"/>
          </a:xfrm>
          <a:prstGeom prst="rect">
            <a:avLst/>
          </a:prstGeom>
          <a:noFill/>
          <a:ln>
            <a:solidFill>
              <a:schemeClr val="accent5"/>
            </a:solidFill>
          </a:ln>
        </p:spPr>
        <p:txBody>
          <a:bodyPr wrap="square">
            <a:spAutoFit/>
          </a:bodyPr>
          <a:lstStyle/>
          <a:p>
            <a:r>
              <a:rPr lang="en-US" sz="1800" dirty="0"/>
              <a:t>CS 165 – Next Course In Sequence (also 201 is popular with 165)</a:t>
            </a:r>
          </a:p>
          <a:p>
            <a:pPr marL="342900" indent="-342900">
              <a:buFont typeface="Arial" panose="020B0604020202020204" pitchFamily="34" charset="0"/>
              <a:buChar char="•"/>
            </a:pPr>
            <a:r>
              <a:rPr lang="en-US" sz="1800" dirty="0"/>
              <a:t>CO Jobs Report 2021 – 77% of *all* new jobs in Colorado require programming</a:t>
            </a:r>
          </a:p>
          <a:p>
            <a:pPr marL="342900" indent="-342900">
              <a:buFont typeface="Arial" panose="020B0604020202020204" pitchFamily="34" charset="0"/>
              <a:buChar char="•"/>
            </a:pPr>
            <a:r>
              <a:rPr lang="en-US" sz="1800" dirty="0"/>
              <a:t>60% of all STEM jobs requires *advanced* (200-300 level) </a:t>
            </a:r>
          </a:p>
          <a:p>
            <a:pPr marL="342900" indent="-342900">
              <a:buFont typeface="Arial" panose="020B0604020202020204" pitchFamily="34" charset="0"/>
              <a:buChar char="•"/>
            </a:pPr>
            <a:r>
              <a:rPr lang="en-US" sz="1800" dirty="0"/>
              <a:t>31% of all Bachelor of Arts degree titled jobs also required coding skills </a:t>
            </a:r>
          </a:p>
          <a:p>
            <a:pPr marL="342900" indent="-342900">
              <a:buFont typeface="Arial" panose="020B0604020202020204" pitchFamily="34" charset="0"/>
              <a:buChar char="•"/>
            </a:pPr>
            <a:r>
              <a:rPr lang="en-US" sz="1800" dirty="0"/>
              <a:t>2016 Report found on average jobs that require coding skills paid $22,000 more</a:t>
            </a:r>
          </a:p>
          <a:p>
            <a:pPr marL="342900" indent="-342900">
              <a:buFont typeface="Arial" panose="020B0604020202020204" pitchFamily="34" charset="0"/>
              <a:buChar char="•"/>
            </a:pPr>
            <a:r>
              <a:rPr lang="en-US" sz="1800" dirty="0"/>
              <a:t>Math and Stats majors, at least consider CS 220 (Discrete Structures) – substitutes in your program requirements</a:t>
            </a:r>
          </a:p>
        </p:txBody>
      </p:sp>
    </p:spTree>
    <p:extLst>
      <p:ext uri="{BB962C8B-B14F-4D97-AF65-F5344CB8AC3E}">
        <p14:creationId xmlns:p14="http://schemas.microsoft.com/office/powerpoint/2010/main" val="9264747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C5FB38-E323-7F47-A767-C6B35A1A3CDF}"/>
              </a:ext>
            </a:extLst>
          </p:cNvPr>
          <p:cNvSpPr>
            <a:spLocks noGrp="1"/>
          </p:cNvSpPr>
          <p:nvPr>
            <p:ph type="title"/>
          </p:nvPr>
        </p:nvSpPr>
        <p:spPr/>
        <p:txBody>
          <a:bodyPr/>
          <a:lstStyle/>
          <a:p>
            <a:r>
              <a:rPr lang="en-US" dirty="0" err="1"/>
              <a:t>ArrayLists</a:t>
            </a:r>
            <a:endParaRPr lang="en-US" dirty="0"/>
          </a:p>
        </p:txBody>
      </p:sp>
      <p:sp>
        <p:nvSpPr>
          <p:cNvPr id="5" name="Text Placeholder 4">
            <a:extLst>
              <a:ext uri="{FF2B5EF4-FFF2-40B4-BE49-F238E27FC236}">
                <a16:creationId xmlns:a16="http://schemas.microsoft.com/office/drawing/2014/main" id="{9F424989-D30A-AD42-974B-17B84D9096C5}"/>
              </a:ext>
            </a:extLst>
          </p:cNvPr>
          <p:cNvSpPr>
            <a:spLocks noGrp="1"/>
          </p:cNvSpPr>
          <p:nvPr>
            <p:ph type="body" sz="quarter" idx="10"/>
          </p:nvPr>
        </p:nvSpPr>
        <p:spPr>
          <a:xfrm>
            <a:off x="628075" y="1776683"/>
            <a:ext cx="11710681" cy="5291962"/>
          </a:xfrm>
        </p:spPr>
        <p:txBody>
          <a:bodyPr/>
          <a:lstStyle/>
          <a:p>
            <a:r>
              <a:rPr lang="en-US" dirty="0" err="1"/>
              <a:t>ArrayLists</a:t>
            </a:r>
            <a:r>
              <a:rPr lang="en-US" dirty="0"/>
              <a:t> </a:t>
            </a:r>
          </a:p>
          <a:p>
            <a:pPr lvl="1"/>
            <a:r>
              <a:rPr lang="en-US" dirty="0"/>
              <a:t>Part of Java Collections Library</a:t>
            </a:r>
          </a:p>
          <a:p>
            <a:pPr lvl="1"/>
            <a:r>
              <a:rPr lang="en-US" dirty="0"/>
              <a:t>Assumes default naming conventions</a:t>
            </a:r>
          </a:p>
          <a:p>
            <a:pPr lvl="2"/>
            <a:r>
              <a:rPr lang="en-US" dirty="0"/>
              <a:t>done through interfaces and abstract classes!</a:t>
            </a:r>
          </a:p>
          <a:p>
            <a:pPr lvl="1"/>
            <a:r>
              <a:rPr lang="en-US" dirty="0"/>
              <a:t>.add(Type)</a:t>
            </a:r>
          </a:p>
          <a:p>
            <a:pPr lvl="1"/>
            <a:r>
              <a:rPr lang="en-US" dirty="0"/>
              <a:t>.remove(location)</a:t>
            </a:r>
          </a:p>
          <a:p>
            <a:pPr lvl="1"/>
            <a:r>
              <a:rPr lang="en-US" dirty="0"/>
              <a:t>.size()</a:t>
            </a:r>
          </a:p>
          <a:p>
            <a:r>
              <a:rPr lang="en-US" dirty="0"/>
              <a:t>Is </a:t>
            </a:r>
            <a:r>
              <a:rPr lang="en-US" dirty="0" err="1"/>
              <a:t>ArrayList</a:t>
            </a:r>
            <a:r>
              <a:rPr lang="en-US" dirty="0"/>
              <a:t> always best to use?</a:t>
            </a:r>
          </a:p>
          <a:p>
            <a:pPr lvl="1"/>
            <a:r>
              <a:rPr lang="en-US" dirty="0"/>
              <a:t>What happens if it is *very* large?</a:t>
            </a:r>
          </a:p>
          <a:p>
            <a:pPr lvl="1"/>
            <a:r>
              <a:rPr lang="en-US" dirty="0"/>
              <a:t>Hard to find continuous memory in order!</a:t>
            </a:r>
          </a:p>
          <a:p>
            <a:pPr lvl="1"/>
            <a:r>
              <a:rPr lang="en-US" dirty="0"/>
              <a:t>Causes actions to slow down</a:t>
            </a:r>
          </a:p>
          <a:p>
            <a:r>
              <a:rPr lang="en-US" dirty="0"/>
              <a:t>Introducing Data Structures (CS 165)</a:t>
            </a:r>
          </a:p>
          <a:p>
            <a:pPr marL="0" indent="0">
              <a:buNone/>
            </a:pPr>
            <a:endParaRPr lang="en-US" dirty="0"/>
          </a:p>
        </p:txBody>
      </p:sp>
    </p:spTree>
    <p:extLst>
      <p:ext uri="{BB962C8B-B14F-4D97-AF65-F5344CB8AC3E}">
        <p14:creationId xmlns:p14="http://schemas.microsoft.com/office/powerpoint/2010/main" val="24384956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p:txBody>
          <a:bodyPr/>
          <a:lstStyle/>
          <a:p>
            <a:r>
              <a:rPr lang="en-US" dirty="0"/>
              <a:t>LinkedList</a:t>
            </a:r>
          </a:p>
        </p:txBody>
      </p:sp>
      <p:sp>
        <p:nvSpPr>
          <p:cNvPr id="3" name="Text Placeholder 2">
            <a:extLst>
              <a:ext uri="{FF2B5EF4-FFF2-40B4-BE49-F238E27FC236}">
                <a16:creationId xmlns:a16="http://schemas.microsoft.com/office/drawing/2014/main" id="{344E7C9A-020B-9C42-8FF3-6B525DEFA0BD}"/>
              </a:ext>
            </a:extLst>
          </p:cNvPr>
          <p:cNvSpPr>
            <a:spLocks noGrp="1"/>
          </p:cNvSpPr>
          <p:nvPr>
            <p:ph type="body" sz="quarter" idx="10"/>
          </p:nvPr>
        </p:nvSpPr>
        <p:spPr>
          <a:xfrm>
            <a:off x="628075" y="1776683"/>
            <a:ext cx="6179125" cy="5261184"/>
          </a:xfrm>
        </p:spPr>
        <p:txBody>
          <a:bodyPr/>
          <a:lstStyle/>
          <a:p>
            <a:r>
              <a:rPr lang="en-US" dirty="0"/>
              <a:t>Think about a chain</a:t>
            </a:r>
          </a:p>
          <a:p>
            <a:r>
              <a:rPr lang="en-US" dirty="0"/>
              <a:t>Each link connects to the </a:t>
            </a:r>
            <a:r>
              <a:rPr lang="en-US" b="1" dirty="0"/>
              <a:t>next</a:t>
            </a:r>
          </a:p>
          <a:p>
            <a:r>
              <a:rPr lang="en-US" dirty="0"/>
              <a:t>Linked Lists</a:t>
            </a:r>
          </a:p>
          <a:p>
            <a:pPr lvl="1"/>
            <a:r>
              <a:rPr lang="en-US" dirty="0"/>
              <a:t>Connect objects to the next</a:t>
            </a:r>
          </a:p>
          <a:p>
            <a:pPr lvl="1"/>
            <a:r>
              <a:rPr lang="en-US" dirty="0"/>
              <a:t>But don’t worry about it all being order in memory</a:t>
            </a:r>
          </a:p>
          <a:p>
            <a:r>
              <a:rPr lang="en-US" dirty="0"/>
              <a:t>If you know the next, they can be anywhere</a:t>
            </a:r>
          </a:p>
          <a:p>
            <a:r>
              <a:rPr lang="en-US" dirty="0"/>
              <a:t>pros </a:t>
            </a:r>
          </a:p>
          <a:p>
            <a:pPr lvl="1"/>
            <a:r>
              <a:rPr lang="en-US" dirty="0"/>
              <a:t>memory efficient </a:t>
            </a:r>
          </a:p>
          <a:p>
            <a:r>
              <a:rPr lang="en-US" dirty="0"/>
              <a:t>cons</a:t>
            </a:r>
          </a:p>
          <a:p>
            <a:pPr lvl="1"/>
            <a:r>
              <a:rPr lang="en-US" dirty="0"/>
              <a:t>what if a link is broken?</a:t>
            </a:r>
          </a:p>
          <a:p>
            <a:pPr lvl="1"/>
            <a:r>
              <a:rPr lang="en-US" dirty="0"/>
              <a:t>Can you easily jump to the middle? – no!</a:t>
            </a:r>
          </a:p>
          <a:p>
            <a:r>
              <a:rPr lang="en-US" dirty="0"/>
              <a:t>Also a foundation of blockchain! </a:t>
            </a:r>
          </a:p>
        </p:txBody>
      </p:sp>
      <p:sp>
        <p:nvSpPr>
          <p:cNvPr id="4" name="TextBox 3">
            <a:extLst>
              <a:ext uri="{FF2B5EF4-FFF2-40B4-BE49-F238E27FC236}">
                <a16:creationId xmlns:a16="http://schemas.microsoft.com/office/drawing/2014/main" id="{D4FC46AB-C5DF-E843-9D4E-6A06AABD2C23}"/>
              </a:ext>
            </a:extLst>
          </p:cNvPr>
          <p:cNvSpPr txBox="1"/>
          <p:nvPr/>
        </p:nvSpPr>
        <p:spPr>
          <a:xfrm>
            <a:off x="5793993" y="47949"/>
            <a:ext cx="8023607" cy="1015663"/>
          </a:xfrm>
          <a:prstGeom prst="rect">
            <a:avLst/>
          </a:prstGeom>
          <a:noFill/>
        </p:spPr>
        <p:txBody>
          <a:bodyPr wrap="none" rtlCol="0">
            <a:spAutoFit/>
          </a:bodyPr>
          <a:lstStyle/>
          <a:p>
            <a:r>
              <a:rPr lang="en-US" dirty="0"/>
              <a:t>Additional Reading: </a:t>
            </a:r>
            <a:r>
              <a:rPr lang="en-US" dirty="0">
                <a:hlinkClick r:id="rId2"/>
              </a:rPr>
              <a:t>https://www.geeksforgeeks.org/linked-list-in-java/</a:t>
            </a:r>
            <a:endParaRPr lang="en-US" dirty="0"/>
          </a:p>
          <a:p>
            <a:r>
              <a:rPr lang="en-US" dirty="0"/>
              <a:t>Simulator: </a:t>
            </a:r>
            <a:r>
              <a:rPr lang="en-US" dirty="0" err="1"/>
              <a:t>Visualgo</a:t>
            </a:r>
            <a:r>
              <a:rPr lang="en-US" dirty="0"/>
              <a:t>: </a:t>
            </a:r>
            <a:r>
              <a:rPr lang="en-US" dirty="0">
                <a:hlinkClick r:id="rId3"/>
              </a:rPr>
              <a:t>https://visualgo.net/en/list</a:t>
            </a:r>
            <a:endParaRPr lang="en-US" dirty="0"/>
          </a:p>
          <a:p>
            <a:r>
              <a:rPr lang="en-US" dirty="0"/>
              <a:t>Blockchain: </a:t>
            </a:r>
            <a:r>
              <a:rPr lang="en-US" dirty="0">
                <a:hlinkClick r:id="rId4"/>
              </a:rPr>
              <a:t>https://www.ibm.com/topics/what-is-blockchain</a:t>
            </a:r>
            <a:r>
              <a:rPr lang="en-US" dirty="0"/>
              <a:t> </a:t>
            </a:r>
          </a:p>
        </p:txBody>
      </p:sp>
      <p:pic>
        <p:nvPicPr>
          <p:cNvPr id="6" name="Picture 5" descr="Chain Links Plastic · Free vector graphic on Pixabay">
            <a:extLst>
              <a:ext uri="{FF2B5EF4-FFF2-40B4-BE49-F238E27FC236}">
                <a16:creationId xmlns:a16="http://schemas.microsoft.com/office/drawing/2014/main" id="{4EC44C51-197A-A540-B7E4-2056C11A78B0}"/>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115300" y="1092200"/>
            <a:ext cx="4800600" cy="2400300"/>
          </a:xfrm>
          <a:prstGeom prst="rect">
            <a:avLst/>
          </a:prstGeom>
        </p:spPr>
      </p:pic>
      <p:sp>
        <p:nvSpPr>
          <p:cNvPr id="8" name="Rectangle 7">
            <a:extLst>
              <a:ext uri="{FF2B5EF4-FFF2-40B4-BE49-F238E27FC236}">
                <a16:creationId xmlns:a16="http://schemas.microsoft.com/office/drawing/2014/main" id="{FEF2A65A-3F78-B04C-BE4E-D784A850CD4E}"/>
              </a:ext>
            </a:extLst>
          </p:cNvPr>
          <p:cNvSpPr/>
          <p:nvPr/>
        </p:nvSpPr>
        <p:spPr>
          <a:xfrm>
            <a:off x="7703125" y="3070592"/>
            <a:ext cx="5486400" cy="954107"/>
          </a:xfrm>
          <a:prstGeom prst="rect">
            <a:avLst/>
          </a:prstGeom>
          <a:ln>
            <a:solidFill>
              <a:schemeClr val="tx1"/>
            </a:solidFill>
          </a:ln>
        </p:spPr>
        <p:txBody>
          <a:bodyPr wrap="square">
            <a:spAutoFit/>
          </a:bodyPr>
          <a:lstStyle/>
          <a:p>
            <a:r>
              <a:rPr lang="en-US" sz="1400" dirty="0">
                <a:latin typeface="Consolas" panose="020B0609020204030204" pitchFamily="49" charset="0"/>
                <a:cs typeface="Consolas" panose="020B0609020204030204" pitchFamily="49" charset="0"/>
              </a:rPr>
              <a:t>LinkedList&lt;String&gt; list = </a:t>
            </a:r>
            <a:r>
              <a:rPr lang="en-US" sz="1400" dirty="0">
                <a:solidFill>
                  <a:srgbClr val="CC7832"/>
                </a:solidFill>
                <a:latin typeface="Consolas" panose="020B0609020204030204" pitchFamily="49" charset="0"/>
                <a:cs typeface="Consolas" panose="020B0609020204030204" pitchFamily="49" charset="0"/>
              </a:rPr>
              <a:t>new </a:t>
            </a:r>
            <a:r>
              <a:rPr lang="en-US" sz="1400" dirty="0">
                <a:latin typeface="Consolas" panose="020B0609020204030204" pitchFamily="49" charset="0"/>
                <a:cs typeface="Consolas" panose="020B0609020204030204" pitchFamily="49" charset="0"/>
              </a:rPr>
              <a:t>LinkedList&lt;&gt;()</a:t>
            </a:r>
            <a:r>
              <a:rPr lang="en-US" sz="1400" dirty="0">
                <a:solidFill>
                  <a:srgbClr val="CC7832"/>
                </a:solidFill>
                <a:latin typeface="Consolas" panose="020B0609020204030204" pitchFamily="49" charset="0"/>
                <a:cs typeface="Consolas" panose="020B0609020204030204" pitchFamily="49" charset="0"/>
              </a:rPr>
              <a:t>;</a:t>
            </a:r>
            <a:br>
              <a:rPr lang="en-US" sz="1400" dirty="0">
                <a:solidFill>
                  <a:srgbClr val="CC7832"/>
                </a:solidFill>
                <a:latin typeface="Consolas" panose="020B0609020204030204" pitchFamily="49" charset="0"/>
                <a:cs typeface="Consolas" panose="020B0609020204030204" pitchFamily="49" charset="0"/>
              </a:rPr>
            </a:br>
            <a:r>
              <a:rPr lang="en-US" sz="1400" dirty="0" err="1">
                <a:latin typeface="Consolas" panose="020B0609020204030204" pitchFamily="49" charset="0"/>
                <a:cs typeface="Consolas" panose="020B0609020204030204" pitchFamily="49" charset="0"/>
              </a:rPr>
              <a:t>list.add</a:t>
            </a:r>
            <a:r>
              <a:rPr lang="en-US" sz="1400" dirty="0">
                <a:latin typeface="Consolas" panose="020B0609020204030204" pitchFamily="49" charset="0"/>
                <a:cs typeface="Consolas" panose="020B0609020204030204" pitchFamily="49" charset="0"/>
              </a:rPr>
              <a:t>(</a:t>
            </a:r>
            <a:r>
              <a:rPr lang="en-US" sz="1400" dirty="0">
                <a:solidFill>
                  <a:srgbClr val="6A8759"/>
                </a:solidFill>
                <a:latin typeface="Consolas" panose="020B0609020204030204" pitchFamily="49" charset="0"/>
                <a:cs typeface="Consolas" panose="020B0609020204030204" pitchFamily="49" charset="0"/>
              </a:rPr>
              <a:t>"A"</a:t>
            </a:r>
            <a:r>
              <a:rPr lang="en-US" sz="1400" dirty="0">
                <a:latin typeface="Consolas" panose="020B0609020204030204" pitchFamily="49" charset="0"/>
                <a:cs typeface="Consolas" panose="020B0609020204030204" pitchFamily="49" charset="0"/>
              </a:rPr>
              <a:t>)</a:t>
            </a:r>
            <a:r>
              <a:rPr lang="en-US" sz="1400" dirty="0">
                <a:solidFill>
                  <a:srgbClr val="CC7832"/>
                </a:solidFill>
                <a:latin typeface="Consolas" panose="020B0609020204030204" pitchFamily="49" charset="0"/>
                <a:cs typeface="Consolas" panose="020B0609020204030204" pitchFamily="49" charset="0"/>
              </a:rPr>
              <a:t>;</a:t>
            </a:r>
            <a:br>
              <a:rPr lang="en-US" sz="1400" dirty="0">
                <a:solidFill>
                  <a:srgbClr val="CC7832"/>
                </a:solidFill>
                <a:latin typeface="Consolas" panose="020B0609020204030204" pitchFamily="49" charset="0"/>
                <a:cs typeface="Consolas" panose="020B0609020204030204" pitchFamily="49" charset="0"/>
              </a:rPr>
            </a:br>
            <a:r>
              <a:rPr lang="en-US" sz="1400" dirty="0" err="1">
                <a:latin typeface="Consolas" panose="020B0609020204030204" pitchFamily="49" charset="0"/>
                <a:cs typeface="Consolas" panose="020B0609020204030204" pitchFamily="49" charset="0"/>
              </a:rPr>
              <a:t>list.add</a:t>
            </a:r>
            <a:r>
              <a:rPr lang="en-US" sz="1400" dirty="0">
                <a:latin typeface="Consolas" panose="020B0609020204030204" pitchFamily="49" charset="0"/>
                <a:cs typeface="Consolas" panose="020B0609020204030204" pitchFamily="49" charset="0"/>
              </a:rPr>
              <a:t>(</a:t>
            </a:r>
            <a:r>
              <a:rPr lang="en-US" sz="1400" dirty="0">
                <a:solidFill>
                  <a:srgbClr val="6A8759"/>
                </a:solidFill>
                <a:latin typeface="Consolas" panose="020B0609020204030204" pitchFamily="49" charset="0"/>
                <a:cs typeface="Consolas" panose="020B0609020204030204" pitchFamily="49" charset="0"/>
              </a:rPr>
              <a:t>"B"</a:t>
            </a:r>
            <a:r>
              <a:rPr lang="en-US" sz="1400" dirty="0">
                <a:latin typeface="Consolas" panose="020B0609020204030204" pitchFamily="49" charset="0"/>
                <a:cs typeface="Consolas" panose="020B0609020204030204" pitchFamily="49" charset="0"/>
              </a:rPr>
              <a:t>)</a:t>
            </a:r>
            <a:r>
              <a:rPr lang="en-US" sz="1400" dirty="0">
                <a:solidFill>
                  <a:srgbClr val="CC7832"/>
                </a:solidFill>
                <a:latin typeface="Consolas" panose="020B0609020204030204" pitchFamily="49" charset="0"/>
                <a:cs typeface="Consolas" panose="020B0609020204030204" pitchFamily="49" charset="0"/>
              </a:rPr>
              <a:t>;</a:t>
            </a:r>
            <a:br>
              <a:rPr lang="en-US" sz="1400" dirty="0">
                <a:solidFill>
                  <a:srgbClr val="CC7832"/>
                </a:solidFill>
                <a:latin typeface="Consolas" panose="020B0609020204030204" pitchFamily="49" charset="0"/>
                <a:cs typeface="Consolas" panose="020B0609020204030204" pitchFamily="49" charset="0"/>
              </a:rPr>
            </a:br>
            <a:r>
              <a:rPr lang="en-US" sz="1400" dirty="0">
                <a:solidFill>
                  <a:srgbClr val="CC7832"/>
                </a:solidFill>
                <a:latin typeface="Consolas" panose="020B0609020204030204" pitchFamily="49" charset="0"/>
                <a:cs typeface="Consolas" panose="020B0609020204030204" pitchFamily="49" charset="0"/>
              </a:rPr>
              <a:t>for</a:t>
            </a:r>
            <a:r>
              <a:rPr lang="en-US" sz="1400" dirty="0">
                <a:latin typeface="Consolas" panose="020B0609020204030204" pitchFamily="49" charset="0"/>
                <a:cs typeface="Consolas" panose="020B0609020204030204" pitchFamily="49" charset="0"/>
              </a:rPr>
              <a:t>(String str : list) </a:t>
            </a:r>
            <a:r>
              <a:rPr lang="en-US" sz="1400" dirty="0" err="1">
                <a:latin typeface="Consolas" panose="020B0609020204030204" pitchFamily="49" charset="0"/>
                <a:cs typeface="Consolas" panose="020B0609020204030204" pitchFamily="49" charset="0"/>
              </a:rPr>
              <a:t>System.</a:t>
            </a:r>
            <a:r>
              <a:rPr lang="en-US" sz="1400" i="1" dirty="0" err="1">
                <a:solidFill>
                  <a:srgbClr val="9876AA"/>
                </a:solidFill>
                <a:latin typeface="Consolas" panose="020B0609020204030204" pitchFamily="49" charset="0"/>
                <a:cs typeface="Consolas" panose="020B0609020204030204" pitchFamily="49" charset="0"/>
              </a:rPr>
              <a:t>out</a:t>
            </a:r>
            <a:r>
              <a:rPr lang="en-US" sz="1400" dirty="0" err="1">
                <a:latin typeface="Consolas" panose="020B0609020204030204" pitchFamily="49" charset="0"/>
                <a:cs typeface="Consolas" panose="020B0609020204030204" pitchFamily="49" charset="0"/>
              </a:rPr>
              <a:t>.println</a:t>
            </a:r>
            <a:r>
              <a:rPr lang="en-US" sz="1400" dirty="0">
                <a:latin typeface="Consolas" panose="020B0609020204030204" pitchFamily="49" charset="0"/>
                <a:cs typeface="Consolas" panose="020B0609020204030204" pitchFamily="49" charset="0"/>
              </a:rPr>
              <a:t>(str)</a:t>
            </a:r>
            <a:r>
              <a:rPr lang="en-US" sz="1400" dirty="0">
                <a:solidFill>
                  <a:srgbClr val="CC7832"/>
                </a:solidFill>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995427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a:xfrm>
            <a:off x="75179" y="-38401"/>
            <a:ext cx="12561453" cy="1846659"/>
          </a:xfrm>
        </p:spPr>
        <p:txBody>
          <a:bodyPr/>
          <a:lstStyle/>
          <a:p>
            <a:r>
              <a:rPr lang="en-US" dirty="0"/>
              <a:t>LinkedList basic methods </a:t>
            </a:r>
            <a:br>
              <a:rPr lang="en-US" dirty="0"/>
            </a:br>
            <a:r>
              <a:rPr lang="en-US" dirty="0"/>
              <a:t>and Practice</a:t>
            </a:r>
          </a:p>
        </p:txBody>
      </p:sp>
      <p:pic>
        <p:nvPicPr>
          <p:cNvPr id="10" name="Picture 9">
            <a:extLst>
              <a:ext uri="{FF2B5EF4-FFF2-40B4-BE49-F238E27FC236}">
                <a16:creationId xmlns:a16="http://schemas.microsoft.com/office/drawing/2014/main" id="{DCC8E5DC-B666-4F1B-8AF1-D08F6E0FA192}"/>
              </a:ext>
            </a:extLst>
          </p:cNvPr>
          <p:cNvPicPr>
            <a:picLocks noChangeAspect="1"/>
          </p:cNvPicPr>
          <p:nvPr/>
        </p:nvPicPr>
        <p:blipFill>
          <a:blip r:embed="rId2"/>
          <a:stretch>
            <a:fillRect/>
          </a:stretch>
        </p:blipFill>
        <p:spPr>
          <a:xfrm>
            <a:off x="75179" y="1670327"/>
            <a:ext cx="3561580" cy="4521607"/>
          </a:xfrm>
          <a:prstGeom prst="rect">
            <a:avLst/>
          </a:prstGeom>
        </p:spPr>
      </p:pic>
      <p:pic>
        <p:nvPicPr>
          <p:cNvPr id="11" name="Picture 10">
            <a:extLst>
              <a:ext uri="{FF2B5EF4-FFF2-40B4-BE49-F238E27FC236}">
                <a16:creationId xmlns:a16="http://schemas.microsoft.com/office/drawing/2014/main" id="{75817717-241B-4A30-8686-7091D3EC909F}"/>
              </a:ext>
            </a:extLst>
          </p:cNvPr>
          <p:cNvPicPr>
            <a:picLocks noChangeAspect="1"/>
          </p:cNvPicPr>
          <p:nvPr/>
        </p:nvPicPr>
        <p:blipFill>
          <a:blip r:embed="rId3"/>
          <a:stretch>
            <a:fillRect/>
          </a:stretch>
        </p:blipFill>
        <p:spPr>
          <a:xfrm>
            <a:off x="3636759" y="1670327"/>
            <a:ext cx="4243154" cy="5723141"/>
          </a:xfrm>
          <a:prstGeom prst="rect">
            <a:avLst/>
          </a:prstGeom>
        </p:spPr>
      </p:pic>
      <p:sp>
        <p:nvSpPr>
          <p:cNvPr id="12" name="Rectangle 1">
            <a:extLst>
              <a:ext uri="{FF2B5EF4-FFF2-40B4-BE49-F238E27FC236}">
                <a16:creationId xmlns:a16="http://schemas.microsoft.com/office/drawing/2014/main" id="{72EC0222-8481-4009-9B06-701273EDC984}"/>
              </a:ext>
            </a:extLst>
          </p:cNvPr>
          <p:cNvSpPr>
            <a:spLocks noChangeArrowheads="1"/>
          </p:cNvSpPr>
          <p:nvPr/>
        </p:nvSpPr>
        <p:spPr bwMode="auto">
          <a:xfrm>
            <a:off x="8042707" y="377547"/>
            <a:ext cx="5613991" cy="701730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java.util.LinkedList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java.util.ListIterator</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err="1">
                <a:ln>
                  <a:noFill/>
                </a:ln>
                <a:solidFill>
                  <a:srgbClr val="A9B7C6"/>
                </a:solidFill>
                <a:effectLst/>
                <a:latin typeface="JetBrains Mono"/>
              </a:rPr>
              <a:t>LLTest</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public static void </a:t>
            </a:r>
            <a:r>
              <a:rPr kumimoji="0" lang="en-US" altLang="en-US" sz="1800" b="0" i="0" u="none" strike="noStrike" cap="none" normalizeH="0" baseline="0" dirty="0">
                <a:ln>
                  <a:noFill/>
                </a:ln>
                <a:solidFill>
                  <a:srgbClr val="FFC66D"/>
                </a:solidFill>
                <a:effectLst/>
                <a:latin typeface="JetBrains Mono"/>
              </a:rPr>
              <a:t>main</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args</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LinkedList&lt;Integer&gt; list = </a:t>
            </a:r>
            <a:r>
              <a:rPr kumimoji="0" lang="en-US" altLang="en-US" sz="1800" b="0" i="0" u="none" strike="noStrike" cap="none" normalizeH="0" baseline="0" dirty="0">
                <a:ln>
                  <a:noFill/>
                </a:ln>
                <a:solidFill>
                  <a:srgbClr val="CC7832"/>
                </a:solidFill>
                <a:effectLst/>
                <a:latin typeface="JetBrains Mono"/>
              </a:rPr>
              <a:t>new </a:t>
            </a:r>
            <a:r>
              <a:rPr kumimoji="0" lang="en-US" altLang="en-US" sz="1800" b="0" i="0" u="none" strike="noStrike" cap="none" normalizeH="0" baseline="0" dirty="0">
                <a:ln>
                  <a:noFill/>
                </a:ln>
                <a:solidFill>
                  <a:srgbClr val="A9B7C6"/>
                </a:solidFill>
                <a:effectLst/>
                <a:latin typeface="JetBrains Mono"/>
              </a:rPr>
              <a:t>LinkedList&lt;&gt;()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2</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4</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6</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ListIterator</a:t>
            </a:r>
            <a:r>
              <a:rPr kumimoji="0" lang="en-US" altLang="en-US" sz="1800" b="0" i="0" u="none" strike="noStrike" cap="none" normalizeH="0" baseline="0" dirty="0">
                <a:ln>
                  <a:noFill/>
                </a:ln>
                <a:solidFill>
                  <a:srgbClr val="A9B7C6"/>
                </a:solidFill>
                <a:effectLst/>
                <a:latin typeface="JetBrains Mono"/>
              </a:rPr>
              <a:t>&lt;Integer&gt; </a:t>
            </a:r>
            <a:r>
              <a:rPr kumimoji="0" lang="en-US" altLang="en-US" sz="1800" b="0" i="0" u="none" strike="noStrike" cap="none" normalizeH="0" baseline="0" dirty="0" err="1">
                <a:ln>
                  <a:noFill/>
                </a:ln>
                <a:solidFill>
                  <a:srgbClr val="A9B7C6"/>
                </a:solidFill>
                <a:effectLst/>
                <a:latin typeface="JetBrains Mono"/>
              </a:rPr>
              <a:t>intIterator</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err="1">
                <a:ln>
                  <a:noFill/>
                </a:ln>
                <a:solidFill>
                  <a:srgbClr val="A9B7C6"/>
                </a:solidFill>
                <a:effectLst/>
                <a:latin typeface="JetBrains Mono"/>
              </a:rPr>
              <a:t>list.listIterator</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//what is printed?</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while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intIterator.hasNext</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intIterator.next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//how to add number 5 between numbers 4 and 6?</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//how to add number 1 before number 2?</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//how to remove number 2?</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//how to remove the second element in the list?</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//what is printed?</a:t>
            </a:r>
          </a:p>
          <a:p>
            <a:pPr lvl="0" defTabSz="914400" eaLnBrk="0" fontAlgn="base" hangingPunct="0">
              <a:spcBef>
                <a:spcPct val="0"/>
              </a:spcBef>
              <a:spcAft>
                <a:spcPct val="0"/>
              </a:spcAft>
            </a:pPr>
            <a:r>
              <a:rPr kumimoji="0" lang="en-US" altLang="en-US" sz="1800" b="0" i="0" u="none" strike="noStrike" cap="none" normalizeH="0" baseline="0" dirty="0">
                <a:ln>
                  <a:noFill/>
                </a:ln>
                <a:solidFill>
                  <a:srgbClr val="808080"/>
                </a:solidFill>
                <a:effectLst/>
                <a:latin typeface="JetBrains Mono"/>
              </a:rPr>
              <a:t>        </a:t>
            </a:r>
            <a:r>
              <a:rPr lang="en-US" altLang="en-US" sz="1800" dirty="0" err="1">
                <a:solidFill>
                  <a:srgbClr val="A9B7C6"/>
                </a:solidFill>
                <a:latin typeface="JetBrains Mono"/>
              </a:rPr>
              <a:t>intIterator</a:t>
            </a:r>
            <a:r>
              <a:rPr lang="en-US" altLang="en-US" sz="1800" dirty="0">
                <a:solidFill>
                  <a:srgbClr val="A9B7C6"/>
                </a:solidFill>
                <a:latin typeface="JetBrains Mono"/>
              </a:rPr>
              <a:t> = </a:t>
            </a:r>
            <a:r>
              <a:rPr lang="en-US" altLang="en-US" sz="1800" dirty="0" err="1">
                <a:solidFill>
                  <a:srgbClr val="A9B7C6"/>
                </a:solidFill>
                <a:latin typeface="JetBrains Mono"/>
              </a:rPr>
              <a:t>list.listIterator</a:t>
            </a:r>
            <a:r>
              <a:rPr lang="en-US" altLang="en-US" sz="1800" dirty="0">
                <a:solidFill>
                  <a:srgbClr val="A9B7C6"/>
                </a:solidFill>
                <a:latin typeface="JetBrains Mono"/>
              </a:rPr>
              <a:t>()</a:t>
            </a:r>
            <a:r>
              <a:rPr lang="en-US" altLang="en-US" sz="1800" dirty="0">
                <a:solidFill>
                  <a:srgbClr val="CC7832"/>
                </a:solidFill>
                <a:latin typeface="JetBrains Mono"/>
              </a:rPr>
              <a:t>;</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while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intIterator.hasNext</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intIterator.next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72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p:txBody>
          <a:bodyPr/>
          <a:lstStyle/>
          <a:p>
            <a:r>
              <a:rPr lang="en-US" dirty="0"/>
              <a:t>LinkedList versus </a:t>
            </a:r>
            <a:r>
              <a:rPr lang="en-US" dirty="0" err="1"/>
              <a:t>ArrayList</a:t>
            </a:r>
            <a:endParaRPr lang="en-US" dirty="0"/>
          </a:p>
        </p:txBody>
      </p:sp>
      <p:sp>
        <p:nvSpPr>
          <p:cNvPr id="3" name="Text Placeholder 2">
            <a:extLst>
              <a:ext uri="{FF2B5EF4-FFF2-40B4-BE49-F238E27FC236}">
                <a16:creationId xmlns:a16="http://schemas.microsoft.com/office/drawing/2014/main" id="{344E7C9A-020B-9C42-8FF3-6B525DEFA0BD}"/>
              </a:ext>
            </a:extLst>
          </p:cNvPr>
          <p:cNvSpPr>
            <a:spLocks noGrp="1"/>
          </p:cNvSpPr>
          <p:nvPr>
            <p:ph type="body" sz="quarter" idx="10"/>
          </p:nvPr>
        </p:nvSpPr>
        <p:spPr>
          <a:xfrm>
            <a:off x="628075" y="1776683"/>
            <a:ext cx="10663702" cy="4149149"/>
          </a:xfrm>
        </p:spPr>
        <p:txBody>
          <a:bodyPr/>
          <a:lstStyle/>
          <a:p>
            <a:r>
              <a:rPr lang="en-US" sz="2200" dirty="0"/>
              <a:t>A LinkedList typically provides faster element insertion and removal at the list's ends (and middle if using </a:t>
            </a:r>
            <a:r>
              <a:rPr lang="en-US" sz="2200" dirty="0" err="1"/>
              <a:t>ListIterator</a:t>
            </a:r>
            <a:r>
              <a:rPr lang="en-US" sz="2200" dirty="0"/>
              <a:t>)</a:t>
            </a:r>
          </a:p>
          <a:p>
            <a:pPr lvl="1"/>
            <a:r>
              <a:rPr lang="en-US" sz="1800" dirty="0"/>
              <a:t>LinkedList methods with index parameters, such as get() or set(), cause the list to be traversed from the first element to the specified element each time the method is called. Thus, using the </a:t>
            </a:r>
            <a:r>
              <a:rPr lang="en-US" sz="1800" dirty="0" err="1"/>
              <a:t>LinkedLists</a:t>
            </a:r>
            <a:r>
              <a:rPr lang="en-US" sz="1800" dirty="0"/>
              <a:t>' get() or set() methods within a loop that iterates through all list elements is inefficient.</a:t>
            </a:r>
          </a:p>
          <a:p>
            <a:pPr lvl="1"/>
            <a:endParaRPr lang="en-US" sz="1800" dirty="0"/>
          </a:p>
          <a:p>
            <a:r>
              <a:rPr lang="en-US" sz="2200" dirty="0" err="1"/>
              <a:t>ArrayList</a:t>
            </a:r>
            <a:r>
              <a:rPr lang="en-US" sz="2200" dirty="0"/>
              <a:t> offers faster positional access with indices</a:t>
            </a:r>
          </a:p>
          <a:p>
            <a:pPr lvl="1"/>
            <a:r>
              <a:rPr lang="en-US" sz="2000" dirty="0"/>
              <a:t>it maintains index based system for its elements as it uses array data structure implicitly which makes it faster for searching an element in the list.</a:t>
            </a:r>
          </a:p>
        </p:txBody>
      </p:sp>
    </p:spTree>
    <p:extLst>
      <p:ext uri="{BB962C8B-B14F-4D97-AF65-F5344CB8AC3E}">
        <p14:creationId xmlns:p14="http://schemas.microsoft.com/office/powerpoint/2010/main" val="12209761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3598-7F95-7245-BF60-EA577FD87AA5}"/>
              </a:ext>
            </a:extLst>
          </p:cNvPr>
          <p:cNvSpPr>
            <a:spLocks noGrp="1"/>
          </p:cNvSpPr>
          <p:nvPr>
            <p:ph type="title"/>
          </p:nvPr>
        </p:nvSpPr>
        <p:spPr/>
        <p:txBody>
          <a:bodyPr/>
          <a:lstStyle/>
          <a:p>
            <a:r>
              <a:rPr lang="en-US" dirty="0"/>
              <a:t>Map</a:t>
            </a:r>
          </a:p>
        </p:txBody>
      </p:sp>
      <p:sp>
        <p:nvSpPr>
          <p:cNvPr id="3" name="Text Placeholder 2">
            <a:extLst>
              <a:ext uri="{FF2B5EF4-FFF2-40B4-BE49-F238E27FC236}">
                <a16:creationId xmlns:a16="http://schemas.microsoft.com/office/drawing/2014/main" id="{E224CD26-AE72-4442-A08A-920C27D956E2}"/>
              </a:ext>
            </a:extLst>
          </p:cNvPr>
          <p:cNvSpPr>
            <a:spLocks noGrp="1"/>
          </p:cNvSpPr>
          <p:nvPr>
            <p:ph type="body" sz="quarter" idx="10"/>
          </p:nvPr>
        </p:nvSpPr>
        <p:spPr>
          <a:xfrm>
            <a:off x="628075" y="1776683"/>
            <a:ext cx="12561453" cy="2947538"/>
          </a:xfrm>
        </p:spPr>
        <p:txBody>
          <a:bodyPr/>
          <a:lstStyle/>
          <a:p>
            <a:r>
              <a:rPr lang="en-US" dirty="0"/>
              <a:t>What if you had key value pairs?</a:t>
            </a:r>
          </a:p>
          <a:p>
            <a:r>
              <a:rPr lang="en-US" dirty="0"/>
              <a:t>Example: Your address points to your house</a:t>
            </a:r>
          </a:p>
          <a:p>
            <a:pPr lvl="1"/>
            <a:r>
              <a:rPr lang="en-US" dirty="0"/>
              <a:t>Does a book of addresses, store all the information about your house?</a:t>
            </a:r>
          </a:p>
          <a:p>
            <a:pPr lvl="1"/>
            <a:r>
              <a:rPr lang="en-US" dirty="0"/>
              <a:t>Or simply the address, that can get the info?</a:t>
            </a:r>
          </a:p>
          <a:p>
            <a:r>
              <a:rPr lang="en-US" dirty="0"/>
              <a:t>Introducing </a:t>
            </a:r>
            <a:r>
              <a:rPr lang="en-US" b="1" dirty="0"/>
              <a:t>Maps</a:t>
            </a:r>
          </a:p>
          <a:p>
            <a:pPr lvl="1"/>
            <a:r>
              <a:rPr lang="en-US" dirty="0"/>
              <a:t>Pairs keys to values</a:t>
            </a:r>
          </a:p>
          <a:p>
            <a:pPr lvl="1"/>
            <a:r>
              <a:rPr lang="en-US" dirty="0"/>
              <a:t>Keys needs to be unique</a:t>
            </a:r>
          </a:p>
        </p:txBody>
      </p:sp>
      <p:sp>
        <p:nvSpPr>
          <p:cNvPr id="4" name="TextBox 3">
            <a:extLst>
              <a:ext uri="{FF2B5EF4-FFF2-40B4-BE49-F238E27FC236}">
                <a16:creationId xmlns:a16="http://schemas.microsoft.com/office/drawing/2014/main" id="{7CD46E52-6D8F-B944-A0D3-448E75382E9B}"/>
              </a:ext>
            </a:extLst>
          </p:cNvPr>
          <p:cNvSpPr txBox="1"/>
          <p:nvPr/>
        </p:nvSpPr>
        <p:spPr>
          <a:xfrm>
            <a:off x="3115375" y="47949"/>
            <a:ext cx="10702225" cy="400110"/>
          </a:xfrm>
          <a:prstGeom prst="rect">
            <a:avLst/>
          </a:prstGeom>
          <a:noFill/>
        </p:spPr>
        <p:txBody>
          <a:bodyPr wrap="none" rtlCol="0">
            <a:spAutoFit/>
          </a:bodyPr>
          <a:lstStyle/>
          <a:p>
            <a:r>
              <a:rPr lang="en-US" dirty="0"/>
              <a:t>Additional Reading: </a:t>
            </a:r>
            <a:r>
              <a:rPr lang="en-US" dirty="0">
                <a:hlinkClick r:id="rId2"/>
              </a:rPr>
              <a:t>https://www.geeksforgeeks.org/java-util-hashmap-in-java-with-examples/</a:t>
            </a:r>
            <a:endParaRPr lang="en-US" dirty="0"/>
          </a:p>
        </p:txBody>
      </p:sp>
      <p:sp>
        <p:nvSpPr>
          <p:cNvPr id="5" name="Rectangle 4">
            <a:extLst>
              <a:ext uri="{FF2B5EF4-FFF2-40B4-BE49-F238E27FC236}">
                <a16:creationId xmlns:a16="http://schemas.microsoft.com/office/drawing/2014/main" id="{80FE7AD7-2774-B543-91B8-4B4FE1A61B91}"/>
              </a:ext>
            </a:extLst>
          </p:cNvPr>
          <p:cNvSpPr/>
          <p:nvPr/>
        </p:nvSpPr>
        <p:spPr>
          <a:xfrm>
            <a:off x="628075" y="4694046"/>
            <a:ext cx="9791700" cy="1569660"/>
          </a:xfrm>
          <a:prstGeom prst="rect">
            <a:avLst/>
          </a:prstGeom>
          <a:ln>
            <a:solidFill>
              <a:schemeClr val="tx1"/>
            </a:solidFill>
          </a:ln>
        </p:spPr>
        <p:txBody>
          <a:bodyPr wrap="square">
            <a:spAutoFit/>
          </a:bodyPr>
          <a:lstStyle/>
          <a:p>
            <a:r>
              <a:rPr lang="en-US" sz="1600" dirty="0">
                <a:latin typeface="Consolas" panose="020B0609020204030204" pitchFamily="49" charset="0"/>
                <a:cs typeface="Consolas" panose="020B0609020204030204" pitchFamily="49" charset="0"/>
              </a:rPr>
              <a:t>HashMap&lt;String</a:t>
            </a:r>
            <a:r>
              <a:rPr lang="en-US" sz="1600" dirty="0">
                <a:solidFill>
                  <a:srgbClr val="CC7832"/>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String&gt; contacts = </a:t>
            </a:r>
            <a:r>
              <a:rPr lang="en-US" sz="1600" dirty="0">
                <a:solidFill>
                  <a:srgbClr val="CC7832"/>
                </a:solidFill>
                <a:latin typeface="Consolas" panose="020B0609020204030204" pitchFamily="49" charset="0"/>
                <a:cs typeface="Consolas" panose="020B0609020204030204" pitchFamily="49" charset="0"/>
              </a:rPr>
              <a:t>new </a:t>
            </a:r>
            <a:r>
              <a:rPr lang="en-US" sz="1600" dirty="0">
                <a:latin typeface="Consolas" panose="020B0609020204030204" pitchFamily="49" charset="0"/>
                <a:cs typeface="Consolas" panose="020B0609020204030204" pitchFamily="49" charset="0"/>
              </a:rPr>
              <a:t>HashMap&lt;&gt;()</a:t>
            </a:r>
            <a:r>
              <a:rPr lang="en-US" sz="1600" dirty="0">
                <a:solidFill>
                  <a:srgbClr val="CC7832"/>
                </a:solidFill>
                <a:latin typeface="Consolas" panose="020B0609020204030204" pitchFamily="49" charset="0"/>
                <a:cs typeface="Consolas" panose="020B0609020204030204" pitchFamily="49" charset="0"/>
              </a:rPr>
              <a:t>;</a:t>
            </a:r>
            <a:br>
              <a:rPr lang="en-US" sz="1600" dirty="0">
                <a:solidFill>
                  <a:srgbClr val="CC7832"/>
                </a:solidFill>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contacts.put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a:t>
            </a:r>
            <a:r>
              <a:rPr lang="en-US" sz="1600" dirty="0" err="1">
                <a:solidFill>
                  <a:srgbClr val="6A8759"/>
                </a:solidFill>
                <a:latin typeface="Consolas" panose="020B0609020204030204" pitchFamily="49" charset="0"/>
                <a:cs typeface="Consolas" panose="020B0609020204030204" pitchFamily="49" charset="0"/>
              </a:rPr>
              <a:t>awonder</a:t>
            </a:r>
            <a:r>
              <a:rPr lang="en-US" sz="1600" dirty="0">
                <a:solidFill>
                  <a:srgbClr val="6A8759"/>
                </a:solidFill>
                <a:latin typeface="Consolas" panose="020B0609020204030204" pitchFamily="49" charset="0"/>
                <a:cs typeface="Consolas" panose="020B0609020204030204" pitchFamily="49" charset="0"/>
              </a:rPr>
              <a:t>"</a:t>
            </a:r>
            <a:r>
              <a:rPr lang="en-US" sz="1600" dirty="0">
                <a:solidFill>
                  <a:srgbClr val="CC7832"/>
                </a:solidFill>
                <a:latin typeface="Consolas" panose="020B0609020204030204" pitchFamily="49" charset="0"/>
                <a:cs typeface="Consolas" panose="020B0609020204030204" pitchFamily="49" charset="0"/>
              </a:rPr>
              <a:t>, </a:t>
            </a:r>
            <a:r>
              <a:rPr lang="en-US" sz="1600" dirty="0">
                <a:solidFill>
                  <a:srgbClr val="6A8759"/>
                </a:solidFill>
                <a:latin typeface="Consolas" panose="020B0609020204030204" pitchFamily="49" charset="0"/>
                <a:cs typeface="Consolas" panose="020B0609020204030204" pitchFamily="49" charset="0"/>
              </a:rPr>
              <a:t>"</a:t>
            </a:r>
            <a:r>
              <a:rPr lang="en-US" sz="1600" dirty="0" err="1">
                <a:solidFill>
                  <a:srgbClr val="6A8759"/>
                </a:solidFill>
                <a:latin typeface="Consolas" panose="020B0609020204030204" pitchFamily="49" charset="0"/>
                <a:cs typeface="Consolas" panose="020B0609020204030204" pitchFamily="49" charset="0"/>
              </a:rPr>
              <a:t>awonder@wonderland.colostate.edu</a:t>
            </a:r>
            <a:r>
              <a:rPr lang="en-US" sz="1600" dirty="0">
                <a:solidFill>
                  <a:srgbClr val="6A8759"/>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r>
              <a:rPr lang="en-US" sz="1600" dirty="0">
                <a:solidFill>
                  <a:srgbClr val="CC7832"/>
                </a:solidFill>
                <a:latin typeface="Consolas" panose="020B0609020204030204" pitchFamily="49" charset="0"/>
                <a:cs typeface="Consolas" panose="020B0609020204030204" pitchFamily="49" charset="0"/>
              </a:rPr>
              <a:t>;</a:t>
            </a:r>
            <a:br>
              <a:rPr lang="en-US" sz="1600" dirty="0">
                <a:solidFill>
                  <a:srgbClr val="CC7832"/>
                </a:solidFill>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contacts.put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"queen"</a:t>
            </a:r>
            <a:r>
              <a:rPr lang="en-US" sz="1600" dirty="0">
                <a:solidFill>
                  <a:srgbClr val="CC7832"/>
                </a:solidFill>
                <a:latin typeface="Consolas" panose="020B0609020204030204" pitchFamily="49" charset="0"/>
                <a:cs typeface="Consolas" panose="020B0609020204030204" pitchFamily="49" charset="0"/>
              </a:rPr>
              <a:t>, </a:t>
            </a:r>
            <a:r>
              <a:rPr lang="en-US" sz="1600" dirty="0">
                <a:solidFill>
                  <a:srgbClr val="6A8759"/>
                </a:solidFill>
                <a:latin typeface="Consolas" panose="020B0609020204030204" pitchFamily="49" charset="0"/>
                <a:cs typeface="Consolas" panose="020B0609020204030204" pitchFamily="49" charset="0"/>
              </a:rPr>
              <a:t>"</a:t>
            </a:r>
            <a:r>
              <a:rPr lang="en-US" sz="1600" dirty="0" err="1">
                <a:solidFill>
                  <a:srgbClr val="6A8759"/>
                </a:solidFill>
                <a:latin typeface="Consolas" panose="020B0609020204030204" pitchFamily="49" charset="0"/>
                <a:cs typeface="Consolas" panose="020B0609020204030204" pitchFamily="49" charset="0"/>
              </a:rPr>
              <a:t>redqueen@wonderland.colostate.edu</a:t>
            </a:r>
            <a:r>
              <a:rPr lang="en-US" sz="1600" dirty="0">
                <a:solidFill>
                  <a:srgbClr val="6A8759"/>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r>
              <a:rPr lang="en-US" sz="1600" dirty="0">
                <a:solidFill>
                  <a:srgbClr val="CC7832"/>
                </a:solidFill>
                <a:latin typeface="Consolas" panose="020B0609020204030204" pitchFamily="49" charset="0"/>
                <a:cs typeface="Consolas" panose="020B0609020204030204" pitchFamily="49" charset="0"/>
              </a:rPr>
              <a:t>;</a:t>
            </a:r>
            <a:br>
              <a:rPr lang="en-US" sz="1600" dirty="0">
                <a:solidFill>
                  <a:srgbClr val="CC7832"/>
                </a:solidFill>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contacts.put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"hatter"</a:t>
            </a:r>
            <a:r>
              <a:rPr lang="en-US" sz="1600" dirty="0">
                <a:solidFill>
                  <a:srgbClr val="CC7832"/>
                </a:solidFill>
                <a:latin typeface="Consolas" panose="020B0609020204030204" pitchFamily="49" charset="0"/>
                <a:cs typeface="Consolas" panose="020B0609020204030204" pitchFamily="49" charset="0"/>
              </a:rPr>
              <a:t>, </a:t>
            </a:r>
            <a:r>
              <a:rPr lang="en-US" sz="1600" dirty="0">
                <a:solidFill>
                  <a:srgbClr val="6A8759"/>
                </a:solidFill>
                <a:latin typeface="Consolas" panose="020B0609020204030204" pitchFamily="49" charset="0"/>
                <a:cs typeface="Consolas" panose="020B0609020204030204" pitchFamily="49" charset="0"/>
              </a:rPr>
              <a:t>"</a:t>
            </a:r>
            <a:r>
              <a:rPr lang="en-US" sz="1600" dirty="0" err="1">
                <a:solidFill>
                  <a:srgbClr val="6A8759"/>
                </a:solidFill>
                <a:latin typeface="Consolas" panose="020B0609020204030204" pitchFamily="49" charset="0"/>
                <a:cs typeface="Consolas" panose="020B0609020204030204" pitchFamily="49" charset="0"/>
              </a:rPr>
              <a:t>madhatter@wonderland.colostate.edu</a:t>
            </a:r>
            <a:r>
              <a:rPr lang="en-US" sz="1600" dirty="0">
                <a:solidFill>
                  <a:srgbClr val="6A8759"/>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r>
              <a:rPr lang="en-US" sz="1600" dirty="0">
                <a:solidFill>
                  <a:srgbClr val="CC7832"/>
                </a:solidFill>
                <a:latin typeface="Consolas" panose="020B0609020204030204" pitchFamily="49" charset="0"/>
                <a:cs typeface="Consolas" panose="020B0609020204030204" pitchFamily="49" charset="0"/>
              </a:rPr>
              <a:t>;</a:t>
            </a:r>
            <a:br>
              <a:rPr lang="en-US" sz="1600" dirty="0">
                <a:solidFill>
                  <a:srgbClr val="CC7832"/>
                </a:solidFill>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System.</a:t>
            </a:r>
            <a:r>
              <a:rPr lang="en-US" sz="1600" i="1" dirty="0" err="1">
                <a:solidFill>
                  <a:srgbClr val="9876AA"/>
                </a:solidFill>
                <a:latin typeface="Consolas" panose="020B0609020204030204" pitchFamily="49" charset="0"/>
                <a:cs typeface="Consolas" panose="020B0609020204030204" pitchFamily="49" charset="0"/>
              </a:rPr>
              <a:t>out</a:t>
            </a:r>
            <a:r>
              <a:rPr lang="en-US" sz="1600" dirty="0" err="1">
                <a:latin typeface="Consolas" panose="020B0609020204030204" pitchFamily="49" charset="0"/>
                <a:cs typeface="Consolas" panose="020B0609020204030204" pitchFamily="49" charset="0"/>
              </a:rPr>
              <a:t>.println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contacts.get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"queen"</a:t>
            </a:r>
            <a:r>
              <a:rPr lang="en-US" sz="1600" dirty="0">
                <a:latin typeface="Consolas" panose="020B0609020204030204" pitchFamily="49" charset="0"/>
                <a:cs typeface="Consolas" panose="020B0609020204030204" pitchFamily="49" charset="0"/>
              </a:rPr>
              <a:t>))</a:t>
            </a:r>
            <a:r>
              <a:rPr lang="en-US" sz="1600" dirty="0">
                <a:solidFill>
                  <a:srgbClr val="CC7832"/>
                </a:solidFill>
                <a:latin typeface="Consolas" panose="020B0609020204030204" pitchFamily="49" charset="0"/>
                <a:cs typeface="Consolas" panose="020B0609020204030204" pitchFamily="49" charset="0"/>
              </a:rPr>
              <a:t>; </a:t>
            </a:r>
            <a:r>
              <a:rPr lang="en-US" sz="1600" dirty="0">
                <a:solidFill>
                  <a:srgbClr val="808080"/>
                </a:solidFill>
                <a:latin typeface="Consolas" panose="020B0609020204030204" pitchFamily="49" charset="0"/>
                <a:cs typeface="Consolas" panose="020B0609020204030204" pitchFamily="49" charset="0"/>
              </a:rPr>
              <a:t>// prints </a:t>
            </a:r>
            <a:r>
              <a:rPr lang="en-US" sz="1600" dirty="0" err="1">
                <a:solidFill>
                  <a:srgbClr val="808080"/>
                </a:solidFill>
                <a:latin typeface="Consolas" panose="020B0609020204030204" pitchFamily="49" charset="0"/>
                <a:cs typeface="Consolas" panose="020B0609020204030204" pitchFamily="49" charset="0"/>
              </a:rPr>
              <a:t>redqueen@wonderland.colostate.edu</a:t>
            </a:r>
            <a:br>
              <a:rPr lang="en-US" sz="1600" dirty="0">
                <a:solidFill>
                  <a:srgbClr val="808080"/>
                </a:solidFill>
                <a:latin typeface="Consolas" panose="020B0609020204030204" pitchFamily="49" charset="0"/>
                <a:cs typeface="Consolas" panose="020B0609020204030204" pitchFamily="49" charset="0"/>
              </a:rPr>
            </a:b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19832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a:xfrm>
            <a:off x="75179" y="-38401"/>
            <a:ext cx="12561453" cy="1846659"/>
          </a:xfrm>
        </p:spPr>
        <p:txBody>
          <a:bodyPr/>
          <a:lstStyle/>
          <a:p>
            <a:r>
              <a:rPr lang="en-US" dirty="0"/>
              <a:t>HashMap basic methods </a:t>
            </a:r>
            <a:br>
              <a:rPr lang="en-US" dirty="0"/>
            </a:br>
            <a:r>
              <a:rPr lang="en-US" dirty="0"/>
              <a:t>and Practice</a:t>
            </a:r>
          </a:p>
        </p:txBody>
      </p:sp>
      <p:pic>
        <p:nvPicPr>
          <p:cNvPr id="4" name="Picture 3">
            <a:extLst>
              <a:ext uri="{FF2B5EF4-FFF2-40B4-BE49-F238E27FC236}">
                <a16:creationId xmlns:a16="http://schemas.microsoft.com/office/drawing/2014/main" id="{B30E869A-2D70-4245-8CE7-F0C0DBC62E35}"/>
              </a:ext>
            </a:extLst>
          </p:cNvPr>
          <p:cNvPicPr>
            <a:picLocks noChangeAspect="1"/>
          </p:cNvPicPr>
          <p:nvPr/>
        </p:nvPicPr>
        <p:blipFill>
          <a:blip r:embed="rId2"/>
          <a:stretch>
            <a:fillRect/>
          </a:stretch>
        </p:blipFill>
        <p:spPr>
          <a:xfrm>
            <a:off x="0" y="1999806"/>
            <a:ext cx="4562866" cy="3284575"/>
          </a:xfrm>
          <a:prstGeom prst="rect">
            <a:avLst/>
          </a:prstGeom>
        </p:spPr>
      </p:pic>
      <p:pic>
        <p:nvPicPr>
          <p:cNvPr id="5" name="Picture 4">
            <a:extLst>
              <a:ext uri="{FF2B5EF4-FFF2-40B4-BE49-F238E27FC236}">
                <a16:creationId xmlns:a16="http://schemas.microsoft.com/office/drawing/2014/main" id="{4D0C3E70-2208-4F6F-8B29-4B831E0F00BA}"/>
              </a:ext>
            </a:extLst>
          </p:cNvPr>
          <p:cNvPicPr>
            <a:picLocks noChangeAspect="1"/>
          </p:cNvPicPr>
          <p:nvPr/>
        </p:nvPicPr>
        <p:blipFill>
          <a:blip r:embed="rId3"/>
          <a:stretch>
            <a:fillRect/>
          </a:stretch>
        </p:blipFill>
        <p:spPr>
          <a:xfrm>
            <a:off x="4562866" y="1999806"/>
            <a:ext cx="3987344" cy="3284575"/>
          </a:xfrm>
          <a:prstGeom prst="rect">
            <a:avLst/>
          </a:prstGeom>
        </p:spPr>
      </p:pic>
      <p:sp>
        <p:nvSpPr>
          <p:cNvPr id="6" name="Rectangle 1">
            <a:extLst>
              <a:ext uri="{FF2B5EF4-FFF2-40B4-BE49-F238E27FC236}">
                <a16:creationId xmlns:a16="http://schemas.microsoft.com/office/drawing/2014/main" id="{8BDC4F6F-7A69-4AB7-9524-4D6EBF2F6457}"/>
              </a:ext>
            </a:extLst>
          </p:cNvPr>
          <p:cNvSpPr>
            <a:spLocks noChangeArrowheads="1"/>
          </p:cNvSpPr>
          <p:nvPr/>
        </p:nvSpPr>
        <p:spPr bwMode="auto">
          <a:xfrm>
            <a:off x="8625389" y="1999806"/>
            <a:ext cx="5192211" cy="535531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java.util.Collection</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java.util.HashMap</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java.util.Set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err="1">
                <a:ln>
                  <a:noFill/>
                </a:ln>
                <a:solidFill>
                  <a:srgbClr val="A9B7C6"/>
                </a:solidFill>
                <a:effectLst/>
                <a:latin typeface="JetBrains Mono"/>
              </a:rPr>
              <a:t>CountryMap</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public static void </a:t>
            </a:r>
            <a:r>
              <a:rPr kumimoji="0" lang="en-US" altLang="en-US" sz="1800" b="0" i="0" u="none" strike="noStrike" cap="none" normalizeH="0" baseline="0" dirty="0">
                <a:ln>
                  <a:noFill/>
                </a:ln>
                <a:solidFill>
                  <a:srgbClr val="FFC66D"/>
                </a:solidFill>
                <a:effectLst/>
                <a:latin typeface="JetBrains Mono"/>
              </a:rPr>
              <a:t>main</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args</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HashMap&lt;String</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Double&gt; </a:t>
            </a:r>
            <a:r>
              <a:rPr kumimoji="0" lang="en-US" altLang="en-US" sz="1800" b="0" i="0" u="none" strike="noStrike" cap="none" normalizeH="0" baseline="0" dirty="0" err="1">
                <a:ln>
                  <a:noFill/>
                </a:ln>
                <a:solidFill>
                  <a:srgbClr val="A9B7C6"/>
                </a:solidFill>
                <a:effectLst/>
                <a:latin typeface="JetBrains Mono"/>
              </a:rPr>
              <a:t>mapCountry</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a:ln>
                  <a:noFill/>
                </a:ln>
                <a:solidFill>
                  <a:srgbClr val="CC7832"/>
                </a:solidFill>
                <a:effectLst/>
                <a:latin typeface="JetBrains Mono"/>
              </a:rPr>
              <a:t>new </a:t>
            </a:r>
            <a:r>
              <a:rPr kumimoji="0" lang="en-US" altLang="en-US" sz="1800" b="0" i="0" u="none" strike="noStrike" cap="none" normalizeH="0" baseline="0" dirty="0">
                <a:ln>
                  <a:noFill/>
                </a:ln>
                <a:solidFill>
                  <a:srgbClr val="A9B7C6"/>
                </a:solidFill>
                <a:effectLst/>
                <a:latin typeface="JetBrains Mono"/>
              </a:rPr>
              <a:t>HashMap&lt;String</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Double&gt;()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"Brazil"</a:t>
            </a:r>
            <a:r>
              <a:rPr kumimoji="0" lang="en-US" altLang="en-US" sz="1800" b="0" i="0" u="none" strike="noStrike" cap="none" normalizeH="0" baseline="0" dirty="0">
                <a:ln>
                  <a:noFill/>
                </a:ln>
                <a:solidFill>
                  <a:srgbClr val="CC7832"/>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3288000.0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"USA"</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897BB"/>
                </a:solidFill>
                <a:effectLst/>
                <a:latin typeface="JetBrains Mono"/>
              </a:rPr>
              <a:t>3797000.0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"Portugal"</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897BB"/>
                </a:solidFill>
                <a:effectLst/>
                <a:latin typeface="JetBrains Mono"/>
              </a:rPr>
              <a:t>35603.0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"India"</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897BB"/>
                </a:solidFill>
                <a:effectLst/>
                <a:latin typeface="JetBrains Mono"/>
              </a:rPr>
              <a:t>1269000.0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mapCountry</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//how to return a list of keys?</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(keys)</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//how to return a list of values?</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(values)</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46300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DB5C-3924-B449-A254-956EE896D367}"/>
              </a:ext>
            </a:extLst>
          </p:cNvPr>
          <p:cNvSpPr>
            <a:spLocks noGrp="1"/>
          </p:cNvSpPr>
          <p:nvPr>
            <p:ph type="title"/>
          </p:nvPr>
        </p:nvSpPr>
        <p:spPr/>
        <p:txBody>
          <a:bodyPr/>
          <a:lstStyle/>
          <a:p>
            <a:r>
              <a:rPr lang="en-US" dirty="0"/>
              <a:t>Why does it matter?</a:t>
            </a:r>
          </a:p>
        </p:txBody>
      </p:sp>
      <p:sp>
        <p:nvSpPr>
          <p:cNvPr id="3" name="Text Placeholder 2">
            <a:extLst>
              <a:ext uri="{FF2B5EF4-FFF2-40B4-BE49-F238E27FC236}">
                <a16:creationId xmlns:a16="http://schemas.microsoft.com/office/drawing/2014/main" id="{6A21B95C-0522-3241-A8F1-0F91587DD94C}"/>
              </a:ext>
            </a:extLst>
          </p:cNvPr>
          <p:cNvSpPr>
            <a:spLocks noGrp="1"/>
          </p:cNvSpPr>
          <p:nvPr>
            <p:ph type="body" sz="quarter" idx="10"/>
          </p:nvPr>
        </p:nvSpPr>
        <p:spPr>
          <a:xfrm>
            <a:off x="628075" y="1776683"/>
            <a:ext cx="12561453" cy="4060855"/>
          </a:xfrm>
        </p:spPr>
        <p:txBody>
          <a:bodyPr/>
          <a:lstStyle/>
          <a:p>
            <a:r>
              <a:rPr lang="en-US" dirty="0"/>
              <a:t>Different data structures</a:t>
            </a:r>
          </a:p>
          <a:p>
            <a:pPr lvl="1"/>
            <a:r>
              <a:rPr lang="en-US" dirty="0"/>
              <a:t>affects speed, memory and storage</a:t>
            </a:r>
          </a:p>
          <a:p>
            <a:pPr lvl="1"/>
            <a:r>
              <a:rPr lang="en-US" dirty="0"/>
              <a:t>important for all fields</a:t>
            </a:r>
          </a:p>
          <a:p>
            <a:pPr lvl="2"/>
            <a:r>
              <a:rPr lang="en-US" dirty="0"/>
              <a:t>biology – large datasets</a:t>
            </a:r>
          </a:p>
          <a:p>
            <a:pPr lvl="2"/>
            <a:r>
              <a:rPr lang="en-US" dirty="0"/>
              <a:t>graphics – speed is needed</a:t>
            </a:r>
          </a:p>
          <a:p>
            <a:pPr lvl="2"/>
            <a:r>
              <a:rPr lang="en-US" dirty="0"/>
              <a:t>cybersecurity  - processing serialized information over networks</a:t>
            </a:r>
          </a:p>
          <a:p>
            <a:r>
              <a:rPr lang="en-US" dirty="0"/>
              <a:t>If you interview at Google, Amazon, </a:t>
            </a:r>
            <a:r>
              <a:rPr lang="en-US" dirty="0" err="1"/>
              <a:t>etc</a:t>
            </a:r>
            <a:endParaRPr lang="en-US" dirty="0"/>
          </a:p>
          <a:p>
            <a:pPr lvl="1"/>
            <a:r>
              <a:rPr lang="en-US" dirty="0"/>
              <a:t>they often give you a tech quiz</a:t>
            </a:r>
          </a:p>
          <a:p>
            <a:pPr lvl="1"/>
            <a:r>
              <a:rPr lang="en-US" dirty="0"/>
              <a:t>Most of what is on that quiz – you learn in CS 165</a:t>
            </a:r>
          </a:p>
          <a:p>
            <a:r>
              <a:rPr lang="en-US" dirty="0"/>
              <a:t>Take CS 165, it provides major programming foundation!</a:t>
            </a:r>
          </a:p>
        </p:txBody>
      </p:sp>
    </p:spTree>
    <p:extLst>
      <p:ext uri="{BB962C8B-B14F-4D97-AF65-F5344CB8AC3E}">
        <p14:creationId xmlns:p14="http://schemas.microsoft.com/office/powerpoint/2010/main" val="1706994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873</TotalTime>
  <Words>1118</Words>
  <Application>Microsoft Office PowerPoint</Application>
  <PresentationFormat>Custom</PresentationFormat>
  <Paragraphs>87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Consolas</vt:lpstr>
      <vt:lpstr>Franklin Gothic Book</vt:lpstr>
      <vt:lpstr>JetBrains Mono</vt:lpstr>
      <vt:lpstr>Proxima Nova</vt:lpstr>
      <vt:lpstr>Source Sans Pro</vt:lpstr>
      <vt:lpstr>Vitesse Light</vt:lpstr>
      <vt:lpstr>Office Theme</vt:lpstr>
      <vt:lpstr>PowerPoint Presentation</vt:lpstr>
      <vt:lpstr>Announcements</vt:lpstr>
      <vt:lpstr>ArrayLists</vt:lpstr>
      <vt:lpstr>LinkedList</vt:lpstr>
      <vt:lpstr>LinkedList basic methods  and Practice</vt:lpstr>
      <vt:lpstr>LinkedList versus ArrayList</vt:lpstr>
      <vt:lpstr>Map</vt:lpstr>
      <vt:lpstr>HashMap basic methods  and Practice</vt:lpstr>
      <vt:lpstr>Why does it matter?</vt:lpstr>
      <vt:lpstr>Last but not least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Lionelle,Albert</dc:creator>
  <cp:lastModifiedBy>Marcia Moraes</cp:lastModifiedBy>
  <cp:revision>4</cp:revision>
  <dcterms:created xsi:type="dcterms:W3CDTF">2020-04-25T04:45:59Z</dcterms:created>
  <dcterms:modified xsi:type="dcterms:W3CDTF">2021-12-02T18:40:31Z</dcterms:modified>
</cp:coreProperties>
</file>