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61" r:id="rId7"/>
    <p:sldId id="257" r:id="rId8"/>
    <p:sldId id="258" r:id="rId9"/>
    <p:sldId id="259" r:id="rId10"/>
    <p:sldId id="264" r:id="rId11"/>
    <p:sldId id="265" r:id="rId12"/>
    <p:sldId id="266" r:id="rId13"/>
    <p:sldId id="260" r:id="rId14"/>
    <p:sldId id="273" r:id="rId15"/>
    <p:sldId id="262" r:id="rId16"/>
    <p:sldId id="263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BF322DDB-2F5C-4464-8059-49CA23CDD3A7}"/>
    <pc:docChg chg="custSel addSld modSld">
      <pc:chgData name="Moraes,Marcia" userId="c9c67e8a-58e2-4733-9a1c-5d44fec4775b" providerId="ADAL" clId="{BF322DDB-2F5C-4464-8059-49CA23CDD3A7}" dt="2023-04-15T16:11:15.842" v="582" actId="5793"/>
      <pc:docMkLst>
        <pc:docMk/>
      </pc:docMkLst>
      <pc:sldChg chg="modSp">
        <pc:chgData name="Moraes,Marcia" userId="c9c67e8a-58e2-4733-9a1c-5d44fec4775b" providerId="ADAL" clId="{BF322DDB-2F5C-4464-8059-49CA23CDD3A7}" dt="2023-04-15T15:54:28.772" v="225" actId="5793"/>
        <pc:sldMkLst>
          <pc:docMk/>
          <pc:sldMk cId="216470046" sldId="260"/>
        </pc:sldMkLst>
        <pc:spChg chg="mod">
          <ac:chgData name="Moraes,Marcia" userId="c9c67e8a-58e2-4733-9a1c-5d44fec4775b" providerId="ADAL" clId="{BF322DDB-2F5C-4464-8059-49CA23CDD3A7}" dt="2023-04-15T15:52:49.235" v="68" actId="1076"/>
          <ac:spMkLst>
            <pc:docMk/>
            <pc:sldMk cId="216470046" sldId="260"/>
            <ac:spMk id="2" creationId="{3BD1F6C7-A6A1-EA40-95A5-49F0F4685C81}"/>
          </ac:spMkLst>
        </pc:spChg>
        <pc:spChg chg="mod">
          <ac:chgData name="Moraes,Marcia" userId="c9c67e8a-58e2-4733-9a1c-5d44fec4775b" providerId="ADAL" clId="{BF322DDB-2F5C-4464-8059-49CA23CDD3A7}" dt="2023-04-15T15:54:28.772" v="225" actId="5793"/>
          <ac:spMkLst>
            <pc:docMk/>
            <pc:sldMk cId="216470046" sldId="260"/>
            <ac:spMk id="3" creationId="{20275C6A-A900-BF4E-B253-6445E559FBAD}"/>
          </ac:spMkLst>
        </pc:spChg>
      </pc:sldChg>
      <pc:sldChg chg="modSp">
        <pc:chgData name="Moraes,Marcia" userId="c9c67e8a-58e2-4733-9a1c-5d44fec4775b" providerId="ADAL" clId="{BF322DDB-2F5C-4464-8059-49CA23CDD3A7}" dt="2023-04-15T15:48:22.293" v="37" actId="20577"/>
        <pc:sldMkLst>
          <pc:docMk/>
          <pc:sldMk cId="1725307835" sldId="261"/>
        </pc:sldMkLst>
        <pc:spChg chg="mod">
          <ac:chgData name="Moraes,Marcia" userId="c9c67e8a-58e2-4733-9a1c-5d44fec4775b" providerId="ADAL" clId="{BF322DDB-2F5C-4464-8059-49CA23CDD3A7}" dt="2023-04-15T15:48:22.293" v="37" actId="20577"/>
          <ac:spMkLst>
            <pc:docMk/>
            <pc:sldMk cId="1725307835" sldId="261"/>
            <ac:spMk id="4" creationId="{12BA5B84-1638-5244-9FFD-57A46E238EFA}"/>
          </ac:spMkLst>
        </pc:spChg>
      </pc:sldChg>
      <pc:sldChg chg="modSp">
        <pc:chgData name="Moraes,Marcia" userId="c9c67e8a-58e2-4733-9a1c-5d44fec4775b" providerId="ADAL" clId="{BF322DDB-2F5C-4464-8059-49CA23CDD3A7}" dt="2023-04-15T15:49:59.404" v="39" actId="1076"/>
        <pc:sldMkLst>
          <pc:docMk/>
          <pc:sldMk cId="482737437" sldId="264"/>
        </pc:sldMkLst>
        <pc:spChg chg="mod">
          <ac:chgData name="Moraes,Marcia" userId="c9c67e8a-58e2-4733-9a1c-5d44fec4775b" providerId="ADAL" clId="{BF322DDB-2F5C-4464-8059-49CA23CDD3A7}" dt="2023-04-15T15:49:55.159" v="38" actId="1076"/>
          <ac:spMkLst>
            <pc:docMk/>
            <pc:sldMk cId="482737437" sldId="264"/>
            <ac:spMk id="3" creationId="{B91BD0B4-1F45-8746-A09B-4DB16CF628F4}"/>
          </ac:spMkLst>
        </pc:spChg>
        <pc:picChg chg="mod">
          <ac:chgData name="Moraes,Marcia" userId="c9c67e8a-58e2-4733-9a1c-5d44fec4775b" providerId="ADAL" clId="{BF322DDB-2F5C-4464-8059-49CA23CDD3A7}" dt="2023-04-15T15:49:59.404" v="39" actId="1076"/>
          <ac:picMkLst>
            <pc:docMk/>
            <pc:sldMk cId="482737437" sldId="264"/>
            <ac:picMk id="5" creationId="{7FE34588-F818-AF29-3B3D-C620963A3D9B}"/>
          </ac:picMkLst>
        </pc:picChg>
      </pc:sldChg>
      <pc:sldChg chg="addSp delSp modSp add">
        <pc:chgData name="Moraes,Marcia" userId="c9c67e8a-58e2-4733-9a1c-5d44fec4775b" providerId="ADAL" clId="{BF322DDB-2F5C-4464-8059-49CA23CDD3A7}" dt="2023-04-15T15:47:54.349" v="22" actId="1076"/>
        <pc:sldMkLst>
          <pc:docMk/>
          <pc:sldMk cId="2571368551" sldId="272"/>
        </pc:sldMkLst>
        <pc:spChg chg="mod">
          <ac:chgData name="Moraes,Marcia" userId="c9c67e8a-58e2-4733-9a1c-5d44fec4775b" providerId="ADAL" clId="{BF322DDB-2F5C-4464-8059-49CA23CDD3A7}" dt="2023-04-15T15:47:54.349" v="22" actId="1076"/>
          <ac:spMkLst>
            <pc:docMk/>
            <pc:sldMk cId="2571368551" sldId="272"/>
            <ac:spMk id="2" creationId="{84CD52E7-9878-46B0-B322-12FDC9581986}"/>
          </ac:spMkLst>
        </pc:spChg>
        <pc:spChg chg="del">
          <ac:chgData name="Moraes,Marcia" userId="c9c67e8a-58e2-4733-9a1c-5d44fec4775b" providerId="ADAL" clId="{BF322DDB-2F5C-4464-8059-49CA23CDD3A7}" dt="2023-04-15T15:34:58.734" v="1" actId="478"/>
          <ac:spMkLst>
            <pc:docMk/>
            <pc:sldMk cId="2571368551" sldId="272"/>
            <ac:spMk id="3" creationId="{5BC8B290-6C99-4763-BFC6-1EFE67A8FC35}"/>
          </ac:spMkLst>
        </pc:spChg>
        <pc:spChg chg="mod">
          <ac:chgData name="Moraes,Marcia" userId="c9c67e8a-58e2-4733-9a1c-5d44fec4775b" providerId="ADAL" clId="{BF322DDB-2F5C-4464-8059-49CA23CDD3A7}" dt="2023-04-15T15:46:56.177" v="20" actId="1076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oraes,Marcia" userId="c9c67e8a-58e2-4733-9a1c-5d44fec4775b" providerId="ADAL" clId="{BF322DDB-2F5C-4464-8059-49CA23CDD3A7}" dt="2023-04-15T15:46:44.086" v="18" actId="1076"/>
          <ac:picMkLst>
            <pc:docMk/>
            <pc:sldMk cId="2571368551" sldId="272"/>
            <ac:picMk id="1026" creationId="{7582B245-47AB-4C06-B05E-2204AB28160C}"/>
          </ac:picMkLst>
        </pc:picChg>
        <pc:picChg chg="del">
          <ac:chgData name="Moraes,Marcia" userId="c9c67e8a-58e2-4733-9a1c-5d44fec4775b" providerId="ADAL" clId="{BF322DDB-2F5C-4464-8059-49CA23CDD3A7}" dt="2023-04-15T15:46:26.072" v="13" actId="478"/>
          <ac:picMkLst>
            <pc:docMk/>
            <pc:sldMk cId="2571368551" sldId="272"/>
            <ac:picMk id="1032" creationId="{8F8F76D5-8E26-456C-8557-2CCE2B32A064}"/>
          </ac:picMkLst>
        </pc:picChg>
      </pc:sldChg>
      <pc:sldChg chg="addSp modSp add modAnim">
        <pc:chgData name="Moraes,Marcia" userId="c9c67e8a-58e2-4733-9a1c-5d44fec4775b" providerId="ADAL" clId="{BF322DDB-2F5C-4464-8059-49CA23CDD3A7}" dt="2023-04-15T16:11:15.842" v="582" actId="5793"/>
        <pc:sldMkLst>
          <pc:docMk/>
          <pc:sldMk cId="3788944321" sldId="273"/>
        </pc:sldMkLst>
        <pc:spChg chg="mod">
          <ac:chgData name="Moraes,Marcia" userId="c9c67e8a-58e2-4733-9a1c-5d44fec4775b" providerId="ADAL" clId="{BF322DDB-2F5C-4464-8059-49CA23CDD3A7}" dt="2023-04-15T16:09:22.917" v="528" actId="1076"/>
          <ac:spMkLst>
            <pc:docMk/>
            <pc:sldMk cId="3788944321" sldId="273"/>
            <ac:spMk id="2" creationId="{3BD1F6C7-A6A1-EA40-95A5-49F0F4685C81}"/>
          </ac:spMkLst>
        </pc:spChg>
        <pc:spChg chg="mod">
          <ac:chgData name="Moraes,Marcia" userId="c9c67e8a-58e2-4733-9a1c-5d44fec4775b" providerId="ADAL" clId="{BF322DDB-2F5C-4464-8059-49CA23CDD3A7}" dt="2023-04-15T16:09:18.057" v="527" actId="20577"/>
          <ac:spMkLst>
            <pc:docMk/>
            <pc:sldMk cId="3788944321" sldId="273"/>
            <ac:spMk id="3" creationId="{20275C6A-A900-BF4E-B253-6445E559FBAD}"/>
          </ac:spMkLst>
        </pc:spChg>
        <pc:spChg chg="add mod">
          <ac:chgData name="Moraes,Marcia" userId="c9c67e8a-58e2-4733-9a1c-5d44fec4775b" providerId="ADAL" clId="{BF322DDB-2F5C-4464-8059-49CA23CDD3A7}" dt="2023-04-15T16:08:44.698" v="466" actId="207"/>
          <ac:spMkLst>
            <pc:docMk/>
            <pc:sldMk cId="3788944321" sldId="273"/>
            <ac:spMk id="5" creationId="{84CA57EC-5756-4B51-854C-35073E365E6F}"/>
          </ac:spMkLst>
        </pc:spChg>
        <pc:spChg chg="add mod">
          <ac:chgData name="Moraes,Marcia" userId="c9c67e8a-58e2-4733-9a1c-5d44fec4775b" providerId="ADAL" clId="{BF322DDB-2F5C-4464-8059-49CA23CDD3A7}" dt="2023-04-15T16:09:03.089" v="504" actId="20577"/>
          <ac:spMkLst>
            <pc:docMk/>
            <pc:sldMk cId="3788944321" sldId="273"/>
            <ac:spMk id="6" creationId="{5E899E58-A59A-4076-9C86-6AF0DA875B57}"/>
          </ac:spMkLst>
        </pc:spChg>
        <pc:spChg chg="add mod">
          <ac:chgData name="Moraes,Marcia" userId="c9c67e8a-58e2-4733-9a1c-5d44fec4775b" providerId="ADAL" clId="{BF322DDB-2F5C-4464-8059-49CA23CDD3A7}" dt="2023-04-15T16:11:15.842" v="582" actId="5793"/>
          <ac:spMkLst>
            <pc:docMk/>
            <pc:sldMk cId="3788944321" sldId="273"/>
            <ac:spMk id="7" creationId="{48BE5E03-4A1D-45B8-B7C6-27AFC839E46E}"/>
          </ac:spMkLst>
        </pc:spChg>
        <pc:picChg chg="add mod">
          <ac:chgData name="Moraes,Marcia" userId="c9c67e8a-58e2-4733-9a1c-5d44fec4775b" providerId="ADAL" clId="{BF322DDB-2F5C-4464-8059-49CA23CDD3A7}" dt="2023-04-15T15:57:30.358" v="391" actId="1076"/>
          <ac:picMkLst>
            <pc:docMk/>
            <pc:sldMk cId="3788944321" sldId="273"/>
            <ac:picMk id="4" creationId="{D6041E05-E9CE-43FB-8913-F0D56CD58D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048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325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140"/>
            <a:ext cx="12561453" cy="4298164"/>
          </a:xfrm>
        </p:spPr>
        <p:txBody>
          <a:bodyPr/>
          <a:lstStyle/>
          <a:p>
            <a:r>
              <a:rPr lang="en-US" sz="2400" dirty="0"/>
              <a:t>Recursion </a:t>
            </a:r>
          </a:p>
          <a:p>
            <a:pPr lvl="1"/>
            <a:r>
              <a:rPr lang="en-US" sz="2400" dirty="0"/>
              <a:t>When to use it?</a:t>
            </a:r>
          </a:p>
          <a:p>
            <a:pPr lvl="2"/>
            <a:r>
              <a:rPr lang="en-US" sz="2400" dirty="0"/>
              <a:t>When you have a limited paths to follow</a:t>
            </a:r>
          </a:p>
          <a:p>
            <a:pPr lvl="2"/>
            <a:r>
              <a:rPr lang="en-US" sz="2400" dirty="0"/>
              <a:t>When you don’t know your loop deep</a:t>
            </a:r>
          </a:p>
          <a:p>
            <a:pPr lvl="2"/>
            <a:r>
              <a:rPr lang="en-US" sz="2400" dirty="0"/>
              <a:t>When you data is already set up like a tree</a:t>
            </a:r>
          </a:p>
          <a:p>
            <a:pPr lvl="1"/>
            <a:r>
              <a:rPr lang="en-US" sz="2400" dirty="0"/>
              <a:t>you will come across it again – CS165</a:t>
            </a:r>
          </a:p>
          <a:p>
            <a:pPr lvl="1"/>
            <a:r>
              <a:rPr lang="en-US" sz="2400" dirty="0"/>
              <a:t>always remember your base case!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55" y="-4334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066800"/>
            <a:ext cx="12561453" cy="2626938"/>
          </a:xfrm>
        </p:spPr>
        <p:txBody>
          <a:bodyPr/>
          <a:lstStyle/>
          <a:p>
            <a:r>
              <a:rPr lang="en-US" sz="2400" dirty="0"/>
              <a:t>For example, let’s consider the following sequence of numbers</a:t>
            </a:r>
          </a:p>
          <a:p>
            <a:pPr lvl="1"/>
            <a:r>
              <a:rPr lang="en-US" sz="2200" dirty="0"/>
              <a:t>[0,1,2,3,4,5,6,7,8,9,10]</a:t>
            </a:r>
          </a:p>
          <a:p>
            <a:pPr lvl="1"/>
            <a:r>
              <a:rPr lang="en-US" sz="2200" dirty="0"/>
              <a:t>Numbers are ordered</a:t>
            </a:r>
          </a:p>
          <a:p>
            <a:pPr lvl="1"/>
            <a:r>
              <a:rPr lang="en-US" sz="2200" dirty="0"/>
              <a:t>We could structure this number line as a “tree”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1E05-E9CE-43FB-8913-F0D56CD5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0" y="2987928"/>
            <a:ext cx="5132161" cy="412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A57EC-5756-4B51-854C-35073E365E6F}"/>
              </a:ext>
            </a:extLst>
          </p:cNvPr>
          <p:cNvSpPr txBox="1"/>
          <p:nvPr/>
        </p:nvSpPr>
        <p:spPr>
          <a:xfrm>
            <a:off x="7094515" y="334191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this tree 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9E58-A59A-4076-9C86-6AF0DA875B57}"/>
              </a:ext>
            </a:extLst>
          </p:cNvPr>
          <p:cNvSpPr txBox="1"/>
          <p:nvPr/>
        </p:nvSpPr>
        <p:spPr>
          <a:xfrm>
            <a:off x="7094514" y="434094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a linear structure as an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5E03-4A1D-45B8-B7C6-27AFC839E46E}"/>
              </a:ext>
            </a:extLst>
          </p:cNvPr>
          <p:cNvSpPr txBox="1"/>
          <p:nvPr/>
        </p:nvSpPr>
        <p:spPr>
          <a:xfrm>
            <a:off x="7094514" y="5473058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learn about </a:t>
            </a:r>
            <a:r>
              <a:rPr lang="en-US"/>
              <a:t>tree structures on CS165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2619"/>
          </a:xfrm>
        </p:spPr>
        <p:txBody>
          <a:bodyPr/>
          <a:lstStyle/>
          <a:p>
            <a:r>
              <a:rPr lang="en-US" sz="2000" dirty="0"/>
              <a:t>How can we change the </a:t>
            </a:r>
            <a:r>
              <a:rPr lang="en-US" sz="2000" dirty="0" err="1"/>
              <a:t>stringManipulator</a:t>
            </a:r>
            <a:r>
              <a:rPr lang="en-US" sz="2000" dirty="0"/>
              <a:t> method to reverse the string backwards, meaning that we start from the end instead of the begin?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Remember to think about:</a:t>
            </a:r>
          </a:p>
          <a:p>
            <a:pPr lvl="1"/>
            <a:r>
              <a:rPr lang="en-US" sz="2000" dirty="0"/>
              <a:t>base case (condition to stop)</a:t>
            </a:r>
          </a:p>
          <a:p>
            <a:pPr lvl="1"/>
            <a:r>
              <a:rPr lang="en-US" sz="2000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3" y="2903457"/>
            <a:ext cx="101848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56156"/>
          </a:xfrm>
        </p:spPr>
        <p:txBody>
          <a:bodyPr/>
          <a:lstStyle/>
          <a:p>
            <a:r>
              <a:rPr lang="en-US" sz="2400" dirty="0"/>
              <a:t>Write a recursive method that verifies if a String is a palindrome or not. A word is a </a:t>
            </a:r>
            <a:r>
              <a:rPr lang="en-US" sz="2400" b="1" dirty="0">
                <a:hlinkClick r:id="rId2"/>
              </a:rPr>
              <a:t>palindrome</a:t>
            </a:r>
            <a:r>
              <a:rPr lang="en-US" sz="2400" dirty="0"/>
              <a:t> if the letters in the word are symmetric.</a:t>
            </a:r>
          </a:p>
          <a:p>
            <a:endParaRPr lang="en-US" sz="2400" dirty="0"/>
          </a:p>
          <a:p>
            <a:r>
              <a:rPr lang="en-US" sz="2400" dirty="0"/>
              <a:t>Remember to think about:</a:t>
            </a:r>
          </a:p>
          <a:p>
            <a:pPr lvl="1"/>
            <a:r>
              <a:rPr lang="en-US" sz="2400" dirty="0"/>
              <a:t>base case (condition to stop)</a:t>
            </a:r>
          </a:p>
          <a:p>
            <a:pPr lvl="1"/>
            <a:r>
              <a:rPr lang="en-US" sz="2400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93954" y="2699014"/>
            <a:ext cx="33759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https://www.brainyquote.com/quotes/katherine_johnson_875699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570030" y="3886200"/>
            <a:ext cx="306977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12-2pm CSB120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Monday Help Session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3-4pm CSB325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Tuesday Help Desk –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6-8pm Teams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Tuesday Help Session –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10-11am Teams </a:t>
            </a:r>
          </a:p>
        </p:txBody>
      </p:sp>
      <p:pic>
        <p:nvPicPr>
          <p:cNvPr id="1026" name="Picture 2" descr="Like what you do, and then you will do your best. - Katherine Johnson">
            <a:extLst>
              <a:ext uri="{FF2B5EF4-FFF2-40B4-BE49-F238E27FC236}">
                <a16:creationId xmlns:a16="http://schemas.microsoft.com/office/drawing/2014/main" id="{7582B245-47AB-4C06-B05E-2204AB28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3" y="1"/>
            <a:ext cx="5087257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2063706"/>
          </a:xfrm>
        </p:spPr>
        <p:txBody>
          <a:bodyPr/>
          <a:lstStyle/>
          <a:p>
            <a:r>
              <a:rPr lang="en-US" sz="2400" dirty="0"/>
              <a:t>What does this program do?</a:t>
            </a:r>
          </a:p>
          <a:p>
            <a:r>
              <a:rPr lang="en-US" sz="2400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4975786"/>
          </a:xfrm>
        </p:spPr>
        <p:txBody>
          <a:bodyPr/>
          <a:lstStyle/>
          <a:p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A way to ‘repeat’ code without loops</a:t>
            </a:r>
          </a:p>
          <a:p>
            <a:pPr lvl="1"/>
            <a:r>
              <a:rPr lang="en-US" sz="2400" dirty="0"/>
              <a:t>Methods that call themselves</a:t>
            </a:r>
          </a:p>
          <a:p>
            <a:pPr lvl="1"/>
            <a:r>
              <a:rPr lang="en-US" sz="2400" dirty="0"/>
              <a:t>Recursive methods have</a:t>
            </a:r>
          </a:p>
          <a:p>
            <a:pPr lvl="2"/>
            <a:r>
              <a:rPr lang="en-US" sz="2400" dirty="0"/>
              <a:t>A base case (condition to stop)</a:t>
            </a:r>
          </a:p>
          <a:p>
            <a:pPr lvl="2"/>
            <a:r>
              <a:rPr lang="en-US" sz="2400" dirty="0"/>
              <a:t>recursive call</a:t>
            </a:r>
          </a:p>
          <a:p>
            <a:pPr lvl="2"/>
            <a:r>
              <a:rPr lang="en-US" sz="2400" dirty="0"/>
              <a:t>return values (good design)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5627759"/>
          </a:xfrm>
        </p:spPr>
        <p:txBody>
          <a:bodyPr/>
          <a:lstStyle/>
          <a:p>
            <a:r>
              <a:rPr lang="en-US" sz="2400" dirty="0"/>
              <a:t>Math factorials</a:t>
            </a:r>
          </a:p>
          <a:p>
            <a:pPr lvl="1"/>
            <a:r>
              <a:rPr lang="en-US" sz="2400" dirty="0"/>
              <a:t>N = 6, factorial is 1 * 2 * 3 * 4 * 5 * 6</a:t>
            </a:r>
          </a:p>
          <a:p>
            <a:r>
              <a:rPr lang="en-US" sz="2400" dirty="0"/>
              <a:t>When calling methods</a:t>
            </a:r>
          </a:p>
          <a:p>
            <a:pPr lvl="1"/>
            <a:r>
              <a:rPr lang="en-US" sz="2400" dirty="0"/>
              <a:t>method is pushed onto the memory stack</a:t>
            </a:r>
          </a:p>
          <a:p>
            <a:pPr lvl="1"/>
            <a:r>
              <a:rPr lang="en-US" sz="2400" dirty="0"/>
              <a:t>removed when done</a:t>
            </a:r>
          </a:p>
          <a:p>
            <a:r>
              <a:rPr lang="en-US" sz="2400" dirty="0"/>
              <a:t>This causes the following to happen in memory</a:t>
            </a:r>
          </a:p>
          <a:p>
            <a:pPr lvl="1"/>
            <a:r>
              <a:rPr lang="en-US" sz="2400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D0B4-1F45-8746-A09B-4DB16CF62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38361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Most of our cases, the tree only had one branch that continued to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 other branch was always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What if the tree branched out at both sides?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Fibonacci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-apple-system"/>
              </a:rPr>
              <a:t>The sum is equal to the previous </a:t>
            </a:r>
            <a:r>
              <a:rPr lang="en-US" sz="2600" dirty="0">
                <a:latin typeface="-apple-system"/>
              </a:rPr>
              <a:t>two</a:t>
            </a:r>
            <a:endParaRPr lang="en-US" sz="26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4588-F818-AF29-3B3D-C620963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5" y="4681036"/>
            <a:ext cx="4765573" cy="24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47511" cy="481414"/>
          </a:xfrm>
        </p:spPr>
        <p:txBody>
          <a:bodyPr/>
          <a:lstStyle/>
          <a:p>
            <a:r>
              <a:rPr lang="en-US" dirty="0"/>
              <a:t>Fib(5)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BEA0F-D97F-34EF-D8F1-0B263803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1" y="1647824"/>
            <a:ext cx="7421070" cy="5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Along – Fibonacci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871759" cy="379610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Write a method that calculates the </a:t>
            </a:r>
            <a:r>
              <a:rPr lang="en-US" sz="2400" b="0" i="0" dirty="0" err="1">
                <a:effectLst/>
                <a:latin typeface="-apple-system"/>
              </a:rPr>
              <a:t>fibonacci</a:t>
            </a:r>
            <a:r>
              <a:rPr lang="en-US" sz="2400" b="0" i="0" dirty="0">
                <a:effectLst/>
                <a:latin typeface="-apple-system"/>
              </a:rPr>
              <a:t> value based on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fib(5) would return 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fib(6) would return 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fib(7) would return 13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 so 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Both fib(2) and fib(1) return 1, fib(0) or lower returns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DB4F-AA2D-6712-F712-BEB5BC5ACE9B}"/>
              </a:ext>
            </a:extLst>
          </p:cNvPr>
          <p:cNvSpPr txBox="1"/>
          <p:nvPr/>
        </p:nvSpPr>
        <p:spPr>
          <a:xfrm>
            <a:off x="9396248" y="2916621"/>
            <a:ext cx="286168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case 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734F-86D9-7095-2382-19F0CDDA5EA6}"/>
              </a:ext>
            </a:extLst>
          </p:cNvPr>
          <p:cNvSpPr txBox="1"/>
          <p:nvPr/>
        </p:nvSpPr>
        <p:spPr>
          <a:xfrm>
            <a:off x="9396248" y="3608672"/>
            <a:ext cx="319029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recursive call?</a:t>
            </a:r>
          </a:p>
        </p:txBody>
      </p:sp>
    </p:spTree>
    <p:extLst>
      <p:ext uri="{BB962C8B-B14F-4D97-AF65-F5344CB8AC3E}">
        <p14:creationId xmlns:p14="http://schemas.microsoft.com/office/powerpoint/2010/main" val="3952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7602377-4D0E-4F57-8B88-87CF797A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BADBC1-621B-4EED-B3DE-D3AE3A093F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408E98-FD53-4752-B390-626386BBD724}">
  <ds:schemaRefs>
    <ds:schemaRef ds:uri="92c41bee-f0ee-4aa6-9399-a35fbb883510"/>
    <ds:schemaRef ds:uri="e06ed288-fd75-4b50-bbed-f5a5df88c31c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2418</TotalTime>
  <Words>991</Words>
  <Application>Microsoft Office PowerPoint</Application>
  <PresentationFormat>Custom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Recursion Review, Recursion Review…</vt:lpstr>
      <vt:lpstr>Visualizing This Method</vt:lpstr>
      <vt:lpstr>The Memory Stack</vt:lpstr>
      <vt:lpstr>Multiple Branching</vt:lpstr>
      <vt:lpstr>Multiple Branching</vt:lpstr>
      <vt:lpstr>Coding Along – Fibonacci </vt:lpstr>
      <vt:lpstr>Overview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2020-04-24T03:04:34Z</dcterms:created>
  <dcterms:modified xsi:type="dcterms:W3CDTF">2023-04-15T16:11:18Z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