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9" r:id="rId4"/>
    <p:sldId id="260" r:id="rId5"/>
    <p:sldId id="257" r:id="rId6"/>
    <p:sldId id="258" r:id="rId7"/>
    <p:sldId id="268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90"/>
    <a:srgbClr val="7F7F7F"/>
    <a:srgbClr val="092529"/>
    <a:srgbClr val="1E4D2B"/>
    <a:srgbClr val="C10065"/>
    <a:srgbClr val="CC006A"/>
    <a:srgbClr val="40414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248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581709A-DD39-49C7-95E0-D08E3DDA771C}"/>
    <pc:docChg chg="undo custSel addSld delSld modSld">
      <pc:chgData name="Marcia Moraes" userId="c9c67e8a-58e2-4733-9a1c-5d44fec4775b" providerId="ADAL" clId="{3581709A-DD39-49C7-95E0-D08E3DDA771C}" dt="2021-10-28T19:29:24.137" v="1796" actId="20577"/>
      <pc:docMkLst>
        <pc:docMk/>
      </pc:docMkLst>
      <pc:sldChg chg="addSp delSp modSp delAnim modAnim">
        <pc:chgData name="Marcia Moraes" userId="c9c67e8a-58e2-4733-9a1c-5d44fec4775b" providerId="ADAL" clId="{3581709A-DD39-49C7-95E0-D08E3DDA771C}" dt="2021-10-28T19:15:07.071" v="1476"/>
        <pc:sldMkLst>
          <pc:docMk/>
          <pc:sldMk cId="706310142" sldId="257"/>
        </pc:sldMkLst>
        <pc:spChg chg="add del mod">
          <ac:chgData name="Marcia Moraes" userId="c9c67e8a-58e2-4733-9a1c-5d44fec4775b" providerId="ADAL" clId="{3581709A-DD39-49C7-95E0-D08E3DDA771C}" dt="2021-10-28T16:55:46.429" v="752" actId="478"/>
          <ac:spMkLst>
            <pc:docMk/>
            <pc:sldMk cId="706310142" sldId="257"/>
            <ac:spMk id="3" creationId="{9EA710B3-6FE9-4BEC-B5F2-9BFBE07F3249}"/>
          </ac:spMkLst>
        </pc:spChg>
        <pc:spChg chg="mod">
          <ac:chgData name="Marcia Moraes" userId="c9c67e8a-58e2-4733-9a1c-5d44fec4775b" providerId="ADAL" clId="{3581709A-DD39-49C7-95E0-D08E3DDA771C}" dt="2021-10-28T16:55:53.146" v="770" actId="20577"/>
          <ac:spMkLst>
            <pc:docMk/>
            <pc:sldMk cId="706310142" sldId="257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55:42.216" v="751" actId="478"/>
          <ac:spMkLst>
            <pc:docMk/>
            <pc:sldMk cId="706310142" sldId="257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9:10:02.836" v="1365" actId="20577"/>
          <ac:spMkLst>
            <pc:docMk/>
            <pc:sldMk cId="706310142" sldId="257"/>
            <ac:spMk id="6" creationId="{B60D51D7-E415-B840-A77B-B31975D4BB6B}"/>
          </ac:spMkLst>
        </pc:spChg>
        <pc:spChg chg="mod">
          <ac:chgData name="Marcia Moraes" userId="c9c67e8a-58e2-4733-9a1c-5d44fec4775b" providerId="ADAL" clId="{3581709A-DD39-49C7-95E0-D08E3DDA771C}" dt="2021-10-28T19:04:52.377" v="1221" actId="1076"/>
          <ac:spMkLst>
            <pc:docMk/>
            <pc:sldMk cId="706310142" sldId="257"/>
            <ac:spMk id="7" creationId="{C70EAA1B-D75D-8846-B7ED-399967756101}"/>
          </ac:spMkLst>
        </pc:spChg>
        <pc:spChg chg="add del mod">
          <ac:chgData name="Marcia Moraes" userId="c9c67e8a-58e2-4733-9a1c-5d44fec4775b" providerId="ADAL" clId="{3581709A-DD39-49C7-95E0-D08E3DDA771C}" dt="2021-10-28T19:08:29.355" v="1224" actId="478"/>
          <ac:spMkLst>
            <pc:docMk/>
            <pc:sldMk cId="706310142" sldId="257"/>
            <ac:spMk id="8" creationId="{275D336B-C762-498C-B3FE-37803C19C1EA}"/>
          </ac:spMkLst>
        </pc:spChg>
        <pc:spChg chg="add mod">
          <ac:chgData name="Marcia Moraes" userId="c9c67e8a-58e2-4733-9a1c-5d44fec4775b" providerId="ADAL" clId="{3581709A-DD39-49C7-95E0-D08E3DDA771C}" dt="2021-10-28T19:11:13.943" v="1375" actId="20577"/>
          <ac:spMkLst>
            <pc:docMk/>
            <pc:sldMk cId="706310142" sldId="257"/>
            <ac:spMk id="14" creationId="{820AECDB-2759-4DA9-BED0-3AE2216596F6}"/>
          </ac:spMkLst>
        </pc:spChg>
        <pc:spChg chg="add mod">
          <ac:chgData name="Marcia Moraes" userId="c9c67e8a-58e2-4733-9a1c-5d44fec4775b" providerId="ADAL" clId="{3581709A-DD39-49C7-95E0-D08E3DDA771C}" dt="2021-10-28T19:09:49.145" v="1341" actId="20577"/>
          <ac:spMkLst>
            <pc:docMk/>
            <pc:sldMk cId="706310142" sldId="257"/>
            <ac:spMk id="15" creationId="{22E6A680-F032-4B55-BB13-AFAD0DC8C1E4}"/>
          </ac:spMkLst>
        </pc:spChg>
        <pc:spChg chg="add del">
          <ac:chgData name="Marcia Moraes" userId="c9c67e8a-58e2-4733-9a1c-5d44fec4775b" providerId="ADAL" clId="{3581709A-DD39-49C7-95E0-D08E3DDA771C}" dt="2021-10-28T19:11:46.737" v="1379" actId="478"/>
          <ac:spMkLst>
            <pc:docMk/>
            <pc:sldMk cId="706310142" sldId="257"/>
            <ac:spMk id="16" creationId="{2782968C-B056-4154-94CD-16D628C5A999}"/>
          </ac:spMkLst>
        </pc:spChg>
        <pc:spChg chg="add mod">
          <ac:chgData name="Marcia Moraes" userId="c9c67e8a-58e2-4733-9a1c-5d44fec4775b" providerId="ADAL" clId="{3581709A-DD39-49C7-95E0-D08E3DDA771C}" dt="2021-10-28T19:13:00.193" v="1401" actId="6549"/>
          <ac:spMkLst>
            <pc:docMk/>
            <pc:sldMk cId="706310142" sldId="257"/>
            <ac:spMk id="17" creationId="{85630BF4-A637-492F-8F36-E5FC925F08D0}"/>
          </ac:spMkLst>
        </pc:spChg>
        <pc:spChg chg="add mod">
          <ac:chgData name="Marcia Moraes" userId="c9c67e8a-58e2-4733-9a1c-5d44fec4775b" providerId="ADAL" clId="{3581709A-DD39-49C7-95E0-D08E3DDA771C}" dt="2021-10-28T19:14:04.869" v="1473" actId="1076"/>
          <ac:spMkLst>
            <pc:docMk/>
            <pc:sldMk cId="706310142" sldId="257"/>
            <ac:spMk id="18" creationId="{A968E691-57B2-42AD-9B86-E357DC0F5890}"/>
          </ac:spMkLst>
        </pc:spChg>
        <pc:spChg chg="mod">
          <ac:chgData name="Marcia Moraes" userId="c9c67e8a-58e2-4733-9a1c-5d44fec4775b" providerId="ADAL" clId="{3581709A-DD39-49C7-95E0-D08E3DDA771C}" dt="2021-10-28T19:14:10.850" v="1474" actId="1076"/>
          <ac:spMkLst>
            <pc:docMk/>
            <pc:sldMk cId="706310142" sldId="257"/>
            <ac:spMk id="19" creationId="{A8AA637C-69B9-2843-B2F8-03B8A41C9F12}"/>
          </ac:spMkLst>
        </pc:spChg>
      </pc:sldChg>
      <pc:sldChg chg="addSp delSp modSp add delAnim modAnim">
        <pc:chgData name="Marcia Moraes" userId="c9c67e8a-58e2-4733-9a1c-5d44fec4775b" providerId="ADAL" clId="{3581709A-DD39-49C7-95E0-D08E3DDA771C}" dt="2021-10-28T19:10:57.300" v="1373" actId="20577"/>
        <pc:sldMkLst>
          <pc:docMk/>
          <pc:sldMk cId="2695379060" sldId="259"/>
        </pc:sldMkLst>
        <pc:spChg chg="add mod">
          <ac:chgData name="Marcia Moraes" userId="c9c67e8a-58e2-4733-9a1c-5d44fec4775b" providerId="ADAL" clId="{3581709A-DD39-49C7-95E0-D08E3DDA771C}" dt="2021-10-28T16:14:15.819" v="372" actId="14100"/>
          <ac:spMkLst>
            <pc:docMk/>
            <pc:sldMk cId="2695379060" sldId="259"/>
            <ac:spMk id="2" creationId="{F97C01CE-51D3-4DFD-9BB7-739F9C97F431}"/>
          </ac:spMkLst>
        </pc:spChg>
        <pc:spChg chg="add mod">
          <ac:chgData name="Marcia Moraes" userId="c9c67e8a-58e2-4733-9a1c-5d44fec4775b" providerId="ADAL" clId="{3581709A-DD39-49C7-95E0-D08E3DDA771C}" dt="2021-10-28T16:17:09.573" v="440" actId="20577"/>
          <ac:spMkLst>
            <pc:docMk/>
            <pc:sldMk cId="2695379060" sldId="259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7:12:54.787" v="994" actId="1076"/>
          <ac:spMkLst>
            <pc:docMk/>
            <pc:sldMk cId="2695379060" sldId="259"/>
            <ac:spMk id="5" creationId="{446693EF-ADF2-6A45-BA55-47A75C061D4C}"/>
          </ac:spMkLst>
        </pc:spChg>
        <pc:spChg chg="mod">
          <ac:chgData name="Marcia Moraes" userId="c9c67e8a-58e2-4733-9a1c-5d44fec4775b" providerId="ADAL" clId="{3581709A-DD39-49C7-95E0-D08E3DDA771C}" dt="2021-10-28T17:12:57.146" v="995" actId="1076"/>
          <ac:spMkLst>
            <pc:docMk/>
            <pc:sldMk cId="2695379060" sldId="259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5:52:29.382" v="1" actId="478"/>
          <ac:spMkLst>
            <pc:docMk/>
            <pc:sldMk cId="2695379060" sldId="259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1" creationId="{D4B299E6-0291-0642-908A-CFE7E07C3AB1}"/>
          </ac:spMkLst>
        </pc:spChg>
        <pc:spChg chg="add mod">
          <ac:chgData name="Marcia Moraes" userId="c9c67e8a-58e2-4733-9a1c-5d44fec4775b" providerId="ADAL" clId="{3581709A-DD39-49C7-95E0-D08E3DDA771C}" dt="2021-10-28T16:03:54.779" v="332"/>
          <ac:spMkLst>
            <pc:docMk/>
            <pc:sldMk cId="2695379060" sldId="259"/>
            <ac:spMk id="12" creationId="{E0B85B34-3358-4DF0-806A-799D560EEC22}"/>
          </ac:spMkLst>
        </pc:spChg>
        <pc:spChg chg="add del">
          <ac:chgData name="Marcia Moraes" userId="c9c67e8a-58e2-4733-9a1c-5d44fec4775b" providerId="ADAL" clId="{3581709A-DD39-49C7-95E0-D08E3DDA771C}" dt="2021-10-28T16:00:00.992" v="109"/>
          <ac:spMkLst>
            <pc:docMk/>
            <pc:sldMk cId="2695379060" sldId="259"/>
            <ac:spMk id="14" creationId="{287CA7B4-2742-420C-8744-A3CB8F980DBF}"/>
          </ac:spMkLst>
        </pc:spChg>
        <pc:spChg chg="add del mod">
          <ac:chgData name="Marcia Moraes" userId="c9c67e8a-58e2-4733-9a1c-5d44fec4775b" providerId="ADAL" clId="{3581709A-DD39-49C7-95E0-D08E3DDA771C}" dt="2021-10-28T16:15:30.138" v="377" actId="478"/>
          <ac:spMkLst>
            <pc:docMk/>
            <pc:sldMk cId="2695379060" sldId="259"/>
            <ac:spMk id="15" creationId="{98844462-494B-42E8-93C9-598B42DA6A39}"/>
          </ac:spMkLst>
        </pc:spChg>
        <pc:spChg chg="add mod">
          <ac:chgData name="Marcia Moraes" userId="c9c67e8a-58e2-4733-9a1c-5d44fec4775b" providerId="ADAL" clId="{3581709A-DD39-49C7-95E0-D08E3DDA771C}" dt="2021-10-28T16:17:45.549" v="478" actId="20577"/>
          <ac:spMkLst>
            <pc:docMk/>
            <pc:sldMk cId="2695379060" sldId="259"/>
            <ac:spMk id="16" creationId="{CC8E4C46-4257-467B-893C-EE05F12775DE}"/>
          </ac:spMkLst>
        </pc:spChg>
        <pc:spChg chg="add mod">
          <ac:chgData name="Marcia Moraes" userId="c9c67e8a-58e2-4733-9a1c-5d44fec4775b" providerId="ADAL" clId="{3581709A-DD39-49C7-95E0-D08E3DDA771C}" dt="2021-10-28T16:22:14.356" v="590" actId="20577"/>
          <ac:spMkLst>
            <pc:docMk/>
            <pc:sldMk cId="2695379060" sldId="259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9:10:57.300" v="1373" actId="20577"/>
          <ac:spMkLst>
            <pc:docMk/>
            <pc:sldMk cId="2695379060" sldId="259"/>
            <ac:spMk id="18" creationId="{34B9CD85-4F9B-4C44-AD29-F49080158152}"/>
          </ac:spMkLst>
        </pc:spChg>
        <pc:spChg chg="del">
          <ac:chgData name="Marcia Moraes" userId="c9c67e8a-58e2-4733-9a1c-5d44fec4775b" providerId="ADAL" clId="{3581709A-DD39-49C7-95E0-D08E3DDA771C}" dt="2021-10-28T15:52:35.234" v="2" actId="478"/>
          <ac:spMkLst>
            <pc:docMk/>
            <pc:sldMk cId="2695379060" sldId="259"/>
            <ac:spMk id="19" creationId="{A8AA637C-69B9-2843-B2F8-03B8A41C9F12}"/>
          </ac:spMkLst>
        </pc:spChg>
        <pc:spChg chg="add mod">
          <ac:chgData name="Marcia Moraes" userId="c9c67e8a-58e2-4733-9a1c-5d44fec4775b" providerId="ADAL" clId="{3581709A-DD39-49C7-95E0-D08E3DDA771C}" dt="2021-10-28T18:05:57.170" v="1004" actId="20577"/>
          <ac:spMkLst>
            <pc:docMk/>
            <pc:sldMk cId="2695379060" sldId="259"/>
            <ac:spMk id="20" creationId="{B8DFF3F6-C337-45DA-861C-AC9A96A0BF2E}"/>
          </ac:spMkLst>
        </pc:spChg>
        <pc:cxnChg chg="del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5:52:35.234" v="2" actId="478"/>
          <ac:cxnSpMkLst>
            <pc:docMk/>
            <pc:sldMk cId="2695379060" sldId="259"/>
            <ac:cxnSpMk id="13" creationId="{EACC1D63-42A1-214F-AD8F-DDEEDD8C9FA3}"/>
          </ac:cxnSpMkLst>
        </pc:cxnChg>
      </pc:sldChg>
      <pc:sldChg chg="addSp delSp modSp add addAnim delAnim modAnim">
        <pc:chgData name="Marcia Moraes" userId="c9c67e8a-58e2-4733-9a1c-5d44fec4775b" providerId="ADAL" clId="{3581709A-DD39-49C7-95E0-D08E3DDA771C}" dt="2021-10-28T16:44:05.285" v="750" actId="14100"/>
        <pc:sldMkLst>
          <pc:docMk/>
          <pc:sldMk cId="2716613287" sldId="260"/>
        </pc:sldMkLst>
        <pc:spChg chg="del">
          <ac:chgData name="Marcia Moraes" userId="c9c67e8a-58e2-4733-9a1c-5d44fec4775b" providerId="ADAL" clId="{3581709A-DD39-49C7-95E0-D08E3DDA771C}" dt="2021-10-28T16:32:41.030" v="618" actId="478"/>
          <ac:spMkLst>
            <pc:docMk/>
            <pc:sldMk cId="2716613287" sldId="260"/>
            <ac:spMk id="2" creationId="{F97C01CE-51D3-4DFD-9BB7-739F9C97F431}"/>
          </ac:spMkLst>
        </pc:spChg>
        <pc:spChg chg="del">
          <ac:chgData name="Marcia Moraes" userId="c9c67e8a-58e2-4733-9a1c-5d44fec4775b" providerId="ADAL" clId="{3581709A-DD39-49C7-95E0-D08E3DDA771C}" dt="2021-10-28T16:32:42.384" v="619" actId="478"/>
          <ac:spMkLst>
            <pc:docMk/>
            <pc:sldMk cId="2716613287" sldId="260"/>
            <ac:spMk id="3" creationId="{B6DC54CF-35F7-43EA-B0F4-366DC5E9A368}"/>
          </ac:spMkLst>
        </pc:spChg>
        <pc:spChg chg="mod">
          <ac:chgData name="Marcia Moraes" userId="c9c67e8a-58e2-4733-9a1c-5d44fec4775b" providerId="ADAL" clId="{3581709A-DD39-49C7-95E0-D08E3DDA771C}" dt="2021-10-28T16:39:11.853" v="684" actId="1076"/>
          <ac:spMkLst>
            <pc:docMk/>
            <pc:sldMk cId="2716613287" sldId="260"/>
            <ac:spMk id="4" creationId="{F016D7DE-DA0D-D54E-881A-8D82FC15EEDE}"/>
          </ac:spMkLst>
        </pc:spChg>
        <pc:spChg chg="del">
          <ac:chgData name="Marcia Moraes" userId="c9c67e8a-58e2-4733-9a1c-5d44fec4775b" providerId="ADAL" clId="{3581709A-DD39-49C7-95E0-D08E3DDA771C}" dt="2021-10-28T16:32:28.400" v="615" actId="478"/>
          <ac:spMkLst>
            <pc:docMk/>
            <pc:sldMk cId="2716613287" sldId="260"/>
            <ac:spMk id="5" creationId="{446693EF-ADF2-6A45-BA55-47A75C061D4C}"/>
          </ac:spMkLst>
        </pc:spChg>
        <pc:spChg chg="del">
          <ac:chgData name="Marcia Moraes" userId="c9c67e8a-58e2-4733-9a1c-5d44fec4775b" providerId="ADAL" clId="{3581709A-DD39-49C7-95E0-D08E3DDA771C}" dt="2021-10-28T16:32:46.818" v="622" actId="478"/>
          <ac:spMkLst>
            <pc:docMk/>
            <pc:sldMk cId="2716613287" sldId="260"/>
            <ac:spMk id="6" creationId="{B60D51D7-E415-B840-A77B-B31975D4BB6B}"/>
          </ac:spMkLst>
        </pc:spChg>
        <pc:spChg chg="add del mod">
          <ac:chgData name="Marcia Moraes" userId="c9c67e8a-58e2-4733-9a1c-5d44fec4775b" providerId="ADAL" clId="{3581709A-DD39-49C7-95E0-D08E3DDA771C}" dt="2021-10-28T16:32:37.397" v="616" actId="478"/>
          <ac:spMkLst>
            <pc:docMk/>
            <pc:sldMk cId="2716613287" sldId="260"/>
            <ac:spMk id="8" creationId="{2538BF0C-1830-4F85-B25E-ECB7A3E74107}"/>
          </ac:spMkLst>
        </pc:spChg>
        <pc:spChg chg="add mod">
          <ac:chgData name="Marcia Moraes" userId="c9c67e8a-58e2-4733-9a1c-5d44fec4775b" providerId="ADAL" clId="{3581709A-DD39-49C7-95E0-D08E3DDA771C}" dt="2021-10-28T16:33:11.194" v="627" actId="1076"/>
          <ac:spMkLst>
            <pc:docMk/>
            <pc:sldMk cId="2716613287" sldId="260"/>
            <ac:spMk id="9" creationId="{78FDD4FC-9816-401D-A7CC-D306B6C016D3}"/>
          </ac:spMkLst>
        </pc:spChg>
        <pc:spChg chg="add mod">
          <ac:chgData name="Marcia Moraes" userId="c9c67e8a-58e2-4733-9a1c-5d44fec4775b" providerId="ADAL" clId="{3581709A-DD39-49C7-95E0-D08E3DDA771C}" dt="2021-10-28T16:41:45.345" v="732" actId="1076"/>
          <ac:spMkLst>
            <pc:docMk/>
            <pc:sldMk cId="2716613287" sldId="260"/>
            <ac:spMk id="10" creationId="{86DFCCC9-5F60-4471-B49F-CA8EFECF5DE4}"/>
          </ac:spMkLst>
        </pc:spChg>
        <pc:spChg chg="add del">
          <ac:chgData name="Marcia Moraes" userId="c9c67e8a-58e2-4733-9a1c-5d44fec4775b" providerId="ADAL" clId="{3581709A-DD39-49C7-95E0-D08E3DDA771C}" dt="2021-10-28T16:40:39.270" v="727" actId="478"/>
          <ac:spMkLst>
            <pc:docMk/>
            <pc:sldMk cId="2716613287" sldId="260"/>
            <ac:spMk id="11" creationId="{11B97FDE-80E6-4539-BD9C-E097B65060C8}"/>
          </ac:spMkLst>
        </pc:spChg>
        <pc:spChg chg="del">
          <ac:chgData name="Marcia Moraes" userId="c9c67e8a-58e2-4733-9a1c-5d44fec4775b" providerId="ADAL" clId="{3581709A-DD39-49C7-95E0-D08E3DDA771C}" dt="2021-10-28T16:32:39.239" v="617" actId="478"/>
          <ac:spMkLst>
            <pc:docMk/>
            <pc:sldMk cId="2716613287" sldId="260"/>
            <ac:spMk id="12" creationId="{E0B85B34-3358-4DF0-806A-799D560EEC22}"/>
          </ac:spMkLst>
        </pc:spChg>
        <pc:spChg chg="add mod">
          <ac:chgData name="Marcia Moraes" userId="c9c67e8a-58e2-4733-9a1c-5d44fec4775b" providerId="ADAL" clId="{3581709A-DD39-49C7-95E0-D08E3DDA771C}" dt="2021-10-28T16:33:46.931" v="630" actId="20577"/>
          <ac:spMkLst>
            <pc:docMk/>
            <pc:sldMk cId="2716613287" sldId="260"/>
            <ac:spMk id="13" creationId="{5DE45209-5299-4909-8268-7548D361CE07}"/>
          </ac:spMkLst>
        </pc:spChg>
        <pc:spChg chg="add del mod">
          <ac:chgData name="Marcia Moraes" userId="c9c67e8a-58e2-4733-9a1c-5d44fec4775b" providerId="ADAL" clId="{3581709A-DD39-49C7-95E0-D08E3DDA771C}" dt="2021-10-28T16:34:34.179" v="639" actId="478"/>
          <ac:spMkLst>
            <pc:docMk/>
            <pc:sldMk cId="2716613287" sldId="260"/>
            <ac:spMk id="14" creationId="{B9FA97E4-9D30-43DF-9219-F538F363AA05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5" creationId="{E496EE7A-5F54-4001-A90D-F87E77A6BFC7}"/>
          </ac:spMkLst>
        </pc:spChg>
        <pc:spChg chg="del">
          <ac:chgData name="Marcia Moraes" userId="c9c67e8a-58e2-4733-9a1c-5d44fec4775b" providerId="ADAL" clId="{3581709A-DD39-49C7-95E0-D08E3DDA771C}" dt="2021-10-28T16:32:43.785" v="620" actId="478"/>
          <ac:spMkLst>
            <pc:docMk/>
            <pc:sldMk cId="2716613287" sldId="260"/>
            <ac:spMk id="16" creationId="{CC8E4C46-4257-467B-893C-EE05F12775DE}"/>
          </ac:spMkLst>
        </pc:spChg>
        <pc:spChg chg="del">
          <ac:chgData name="Marcia Moraes" userId="c9c67e8a-58e2-4733-9a1c-5d44fec4775b" providerId="ADAL" clId="{3581709A-DD39-49C7-95E0-D08E3DDA771C}" dt="2021-10-28T16:32:45.025" v="621" actId="478"/>
          <ac:spMkLst>
            <pc:docMk/>
            <pc:sldMk cId="2716613287" sldId="260"/>
            <ac:spMk id="17" creationId="{D4E84A94-D14C-4DE6-82E3-D13C2727867A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18" creationId="{EA3E712E-E2A7-4000-B24B-49ABA3520C45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19" creationId="{00223173-FD20-45F5-9E4A-88F6215E5B96}"/>
          </ac:spMkLst>
        </pc:spChg>
        <pc:spChg chg="add del mod">
          <ac:chgData name="Marcia Moraes" userId="c9c67e8a-58e2-4733-9a1c-5d44fec4775b" providerId="ADAL" clId="{3581709A-DD39-49C7-95E0-D08E3DDA771C}" dt="2021-10-28T16:34:36.952" v="640" actId="478"/>
          <ac:spMkLst>
            <pc:docMk/>
            <pc:sldMk cId="2716613287" sldId="260"/>
            <ac:spMk id="20" creationId="{7C542DBE-3CD0-4DA7-BAA8-5F3338C000A7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1" creationId="{11CB4C76-67E5-4661-A0E1-B5C84A6D2D30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2" creationId="{78328DCF-A625-45C1-9F32-4E25156658A4}"/>
          </ac:spMkLst>
        </pc:spChg>
        <pc:spChg chg="add del mod">
          <ac:chgData name="Marcia Moraes" userId="c9c67e8a-58e2-4733-9a1c-5d44fec4775b" providerId="ADAL" clId="{3581709A-DD39-49C7-95E0-D08E3DDA771C}" dt="2021-10-28T16:34:38.560" v="641" actId="478"/>
          <ac:spMkLst>
            <pc:docMk/>
            <pc:sldMk cId="2716613287" sldId="260"/>
            <ac:spMk id="23" creationId="{3F9D4107-C246-4471-AE20-741099DDF4E4}"/>
          </ac:spMkLst>
        </pc:spChg>
        <pc:spChg chg="add mod">
          <ac:chgData name="Marcia Moraes" userId="c9c67e8a-58e2-4733-9a1c-5d44fec4775b" providerId="ADAL" clId="{3581709A-DD39-49C7-95E0-D08E3DDA771C}" dt="2021-10-28T16:33:37.269" v="629" actId="1076"/>
          <ac:spMkLst>
            <pc:docMk/>
            <pc:sldMk cId="2716613287" sldId="260"/>
            <ac:spMk id="24" creationId="{2BEF26C9-69F8-493B-81B1-456D23C054BF}"/>
          </ac:spMkLst>
        </pc:spChg>
        <pc:spChg chg="add mod">
          <ac:chgData name="Marcia Moraes" userId="c9c67e8a-58e2-4733-9a1c-5d44fec4775b" providerId="ADAL" clId="{3581709A-DD39-49C7-95E0-D08E3DDA771C}" dt="2021-10-28T16:39:07.836" v="682" actId="1076"/>
          <ac:spMkLst>
            <pc:docMk/>
            <pc:sldMk cId="2716613287" sldId="260"/>
            <ac:spMk id="25" creationId="{C858EBFA-BADA-4C40-B686-1C1BB0C567C1}"/>
          </ac:spMkLst>
        </pc:spChg>
        <pc:spChg chg="add del mod">
          <ac:chgData name="Marcia Moraes" userId="c9c67e8a-58e2-4733-9a1c-5d44fec4775b" providerId="ADAL" clId="{3581709A-DD39-49C7-95E0-D08E3DDA771C}" dt="2021-10-28T16:34:39.473" v="642" actId="478"/>
          <ac:spMkLst>
            <pc:docMk/>
            <pc:sldMk cId="2716613287" sldId="260"/>
            <ac:spMk id="26" creationId="{F3F9F42C-13A9-4528-8E44-22544EF0967F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27" creationId="{418A4A84-6417-409D-B338-0CE32146912E}"/>
          </ac:spMkLst>
        </pc:spChg>
        <pc:spChg chg="add mod">
          <ac:chgData name="Marcia Moraes" userId="c9c67e8a-58e2-4733-9a1c-5d44fec4775b" providerId="ADAL" clId="{3581709A-DD39-49C7-95E0-D08E3DDA771C}" dt="2021-10-28T16:44:01.400" v="749" actId="14100"/>
          <ac:spMkLst>
            <pc:docMk/>
            <pc:sldMk cId="2716613287" sldId="260"/>
            <ac:spMk id="28" creationId="{8451F2D5-9F64-4DD0-B115-1175278E5AFE}"/>
          </ac:spMkLst>
        </pc:spChg>
        <pc:spChg chg="add del mod">
          <ac:chgData name="Marcia Moraes" userId="c9c67e8a-58e2-4733-9a1c-5d44fec4775b" providerId="ADAL" clId="{3581709A-DD39-49C7-95E0-D08E3DDA771C}" dt="2021-10-28T16:43:15.904" v="738" actId="20577"/>
          <ac:spMkLst>
            <pc:docMk/>
            <pc:sldMk cId="2716613287" sldId="260"/>
            <ac:spMk id="29" creationId="{091A25E5-5046-4291-8B20-B9DADB017A3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0" creationId="{046A83E9-EF2A-4442-A0A5-0651F829CDFB}"/>
          </ac:spMkLst>
        </pc:spChg>
        <pc:spChg chg="add del mod">
          <ac:chgData name="Marcia Moraes" userId="c9c67e8a-58e2-4733-9a1c-5d44fec4775b" providerId="ADAL" clId="{3581709A-DD39-49C7-95E0-D08E3DDA771C}" dt="2021-10-28T16:34:15.247" v="637" actId="478"/>
          <ac:spMkLst>
            <pc:docMk/>
            <pc:sldMk cId="2716613287" sldId="260"/>
            <ac:spMk id="31" creationId="{B95F1435-356E-4F87-A1A2-F97A58E92294}"/>
          </ac:spMkLst>
        </pc:spChg>
        <pc:spChg chg="add del mod">
          <ac:chgData name="Marcia Moraes" userId="c9c67e8a-58e2-4733-9a1c-5d44fec4775b" providerId="ADAL" clId="{3581709A-DD39-49C7-95E0-D08E3DDA771C}" dt="2021-10-28T16:34:17.279" v="638" actId="478"/>
          <ac:spMkLst>
            <pc:docMk/>
            <pc:sldMk cId="2716613287" sldId="260"/>
            <ac:spMk id="32" creationId="{22D0093A-5863-42D8-86FC-6E6E98E192C5}"/>
          </ac:spMkLst>
        </pc:spChg>
        <pc:spChg chg="add del mod">
          <ac:chgData name="Marcia Moraes" userId="c9c67e8a-58e2-4733-9a1c-5d44fec4775b" providerId="ADAL" clId="{3581709A-DD39-49C7-95E0-D08E3DDA771C}" dt="2021-10-28T16:35:49.748" v="658" actId="478"/>
          <ac:spMkLst>
            <pc:docMk/>
            <pc:sldMk cId="2716613287" sldId="260"/>
            <ac:spMk id="33" creationId="{344950B8-2158-4859-A300-D7D509EE42BD}"/>
          </ac:spMkLst>
        </pc:spChg>
        <pc:spChg chg="add del mod">
          <ac:chgData name="Marcia Moraes" userId="c9c67e8a-58e2-4733-9a1c-5d44fec4775b" providerId="ADAL" clId="{3581709A-DD39-49C7-95E0-D08E3DDA771C}" dt="2021-10-28T16:35:52.624" v="659" actId="478"/>
          <ac:spMkLst>
            <pc:docMk/>
            <pc:sldMk cId="2716613287" sldId="260"/>
            <ac:spMk id="34" creationId="{D855A07C-7D7C-4E56-A62C-9867D52277CD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5" creationId="{E1C7956F-A715-4E72-8F87-C8184273828E}"/>
          </ac:spMkLst>
        </pc:spChg>
        <pc:spChg chg="add mod">
          <ac:chgData name="Marcia Moraes" userId="c9c67e8a-58e2-4733-9a1c-5d44fec4775b" providerId="ADAL" clId="{3581709A-DD39-49C7-95E0-D08E3DDA771C}" dt="2021-10-28T16:39:19.451" v="685" actId="1076"/>
          <ac:spMkLst>
            <pc:docMk/>
            <pc:sldMk cId="2716613287" sldId="260"/>
            <ac:spMk id="36" creationId="{63684BEB-4721-440D-BAAE-04152BE2D08D}"/>
          </ac:spMkLst>
        </pc:spChg>
        <pc:spChg chg="add mod">
          <ac:chgData name="Marcia Moraes" userId="c9c67e8a-58e2-4733-9a1c-5d44fec4775b" providerId="ADAL" clId="{3581709A-DD39-49C7-95E0-D08E3DDA771C}" dt="2021-10-28T16:35:57.455" v="660" actId="1076"/>
          <ac:spMkLst>
            <pc:docMk/>
            <pc:sldMk cId="2716613287" sldId="260"/>
            <ac:spMk id="37" creationId="{BE1BBF4D-5E91-431A-B98E-F7C211895B22}"/>
          </ac:spMkLst>
        </pc:spChg>
        <pc:spChg chg="add mod">
          <ac:chgData name="Marcia Moraes" userId="c9c67e8a-58e2-4733-9a1c-5d44fec4775b" providerId="ADAL" clId="{3581709A-DD39-49C7-95E0-D08E3DDA771C}" dt="2021-10-28T16:43:38.451" v="747" actId="1076"/>
          <ac:spMkLst>
            <pc:docMk/>
            <pc:sldMk cId="2716613287" sldId="260"/>
            <ac:spMk id="38" creationId="{2D4297F6-11A2-4AF8-95FE-A243ECD48154}"/>
          </ac:spMkLst>
        </pc:spChg>
        <pc:spChg chg="add mod">
          <ac:chgData name="Marcia Moraes" userId="c9c67e8a-58e2-4733-9a1c-5d44fec4775b" providerId="ADAL" clId="{3581709A-DD39-49C7-95E0-D08E3DDA771C}" dt="2021-10-28T16:44:05.285" v="750" actId="14100"/>
          <ac:spMkLst>
            <pc:docMk/>
            <pc:sldMk cId="2716613287" sldId="260"/>
            <ac:spMk id="39" creationId="{2D497C2B-8888-4C39-9404-A22BFBEDCE29}"/>
          </ac:spMkLst>
        </pc:spChg>
        <pc:picChg chg="add mod">
          <ac:chgData name="Marcia Moraes" userId="c9c67e8a-58e2-4733-9a1c-5d44fec4775b" providerId="ADAL" clId="{3581709A-DD39-49C7-95E0-D08E3DDA771C}" dt="2021-10-28T16:41:48.288" v="733" actId="1076"/>
          <ac:picMkLst>
            <pc:docMk/>
            <pc:sldMk cId="2716613287" sldId="260"/>
            <ac:picMk id="40" creationId="{63A3E2DE-2E3E-4B48-972F-2AD857B42B5D}"/>
          </ac:picMkLst>
        </pc:picChg>
      </pc:sldChg>
      <pc:sldChg chg="add del">
        <pc:chgData name="Marcia Moraes" userId="c9c67e8a-58e2-4733-9a1c-5d44fec4775b" providerId="ADAL" clId="{3581709A-DD39-49C7-95E0-D08E3DDA771C}" dt="2021-10-28T17:13:07.975" v="998" actId="2696"/>
        <pc:sldMkLst>
          <pc:docMk/>
          <pc:sldMk cId="3005757456" sldId="261"/>
        </pc:sldMkLst>
      </pc:sldChg>
      <pc:sldChg chg="modSp add">
        <pc:chgData name="Marcia Moraes" userId="c9c67e8a-58e2-4733-9a1c-5d44fec4775b" providerId="ADAL" clId="{3581709A-DD39-49C7-95E0-D08E3DDA771C}" dt="2021-10-28T19:21:11.135" v="1620" actId="1076"/>
        <pc:sldMkLst>
          <pc:docMk/>
          <pc:sldMk cId="926474781" sldId="267"/>
        </pc:sldMkLst>
        <pc:spChg chg="mod">
          <ac:chgData name="Marcia Moraes" userId="c9c67e8a-58e2-4733-9a1c-5d44fec4775b" providerId="ADAL" clId="{3581709A-DD39-49C7-95E0-D08E3DDA771C}" dt="2021-10-28T19:21:11.135" v="1620" actId="1076"/>
          <ac:spMkLst>
            <pc:docMk/>
            <pc:sldMk cId="926474781" sldId="267"/>
            <ac:spMk id="7" creationId="{BF16D510-BC74-4FA5-AFD2-193B039115A5}"/>
          </ac:spMkLst>
        </pc:spChg>
      </pc:sldChg>
      <pc:sldChg chg="delSp modSp add delAnim modAnim">
        <pc:chgData name="Marcia Moraes" userId="c9c67e8a-58e2-4733-9a1c-5d44fec4775b" providerId="ADAL" clId="{3581709A-DD39-49C7-95E0-D08E3DDA771C}" dt="2021-10-28T19:29:24.137" v="1796" actId="20577"/>
        <pc:sldMkLst>
          <pc:docMk/>
          <pc:sldMk cId="3962554218" sldId="268"/>
        </pc:sldMkLst>
        <pc:spChg chg="mod">
          <ac:chgData name="Marcia Moraes" userId="c9c67e8a-58e2-4733-9a1c-5d44fec4775b" providerId="ADAL" clId="{3581709A-DD39-49C7-95E0-D08E3DDA771C}" dt="2021-10-28T19:26:24.482" v="1635" actId="20577"/>
          <ac:spMkLst>
            <pc:docMk/>
            <pc:sldMk cId="3962554218" sldId="268"/>
            <ac:spMk id="4" creationId="{F016D7DE-DA0D-D54E-881A-8D82FC15EEDE}"/>
          </ac:spMkLst>
        </pc:spChg>
        <pc:spChg chg="mod">
          <ac:chgData name="Marcia Moraes" userId="c9c67e8a-58e2-4733-9a1c-5d44fec4775b" providerId="ADAL" clId="{3581709A-DD39-49C7-95E0-D08E3DDA771C}" dt="2021-10-28T19:29:07.574" v="1789" actId="5793"/>
          <ac:spMkLst>
            <pc:docMk/>
            <pc:sldMk cId="3962554218" sldId="268"/>
            <ac:spMk id="6" creationId="{B60D51D7-E415-B840-A77B-B31975D4BB6B}"/>
          </ac:spMkLst>
        </pc:spChg>
        <pc:spChg chg="del">
          <ac:chgData name="Marcia Moraes" userId="c9c67e8a-58e2-4733-9a1c-5d44fec4775b" providerId="ADAL" clId="{3581709A-DD39-49C7-95E0-D08E3DDA771C}" dt="2021-10-28T19:26:37.891" v="1636" actId="478"/>
          <ac:spMkLst>
            <pc:docMk/>
            <pc:sldMk cId="3962554218" sldId="268"/>
            <ac:spMk id="7" creationId="{C70EAA1B-D75D-8846-B7ED-39996775610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0" creationId="{9AEC4476-80F9-F548-94AF-6858D9F23EF1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1" creationId="{D4B299E6-0291-0642-908A-CFE7E07C3AB1}"/>
          </ac:spMkLst>
        </pc:spChg>
        <pc:spChg chg="mod">
          <ac:chgData name="Marcia Moraes" userId="c9c67e8a-58e2-4733-9a1c-5d44fec4775b" providerId="ADAL" clId="{3581709A-DD39-49C7-95E0-D08E3DDA771C}" dt="2021-10-28T19:27:14.504" v="1676" actId="20577"/>
          <ac:spMkLst>
            <pc:docMk/>
            <pc:sldMk cId="3962554218" sldId="268"/>
            <ac:spMk id="14" creationId="{820AECDB-2759-4DA9-BED0-3AE2216596F6}"/>
          </ac:spMkLst>
        </pc:spChg>
        <pc:spChg chg="mod">
          <ac:chgData name="Marcia Moraes" userId="c9c67e8a-58e2-4733-9a1c-5d44fec4775b" providerId="ADAL" clId="{3581709A-DD39-49C7-95E0-D08E3DDA771C}" dt="2021-10-28T19:29:24.137" v="1796" actId="20577"/>
          <ac:spMkLst>
            <pc:docMk/>
            <pc:sldMk cId="3962554218" sldId="268"/>
            <ac:spMk id="15" creationId="{22E6A680-F032-4B55-BB13-AFAD0DC8C1E4}"/>
          </ac:spMkLst>
        </pc:spChg>
        <pc:spChg chg="del">
          <ac:chgData name="Marcia Moraes" userId="c9c67e8a-58e2-4733-9a1c-5d44fec4775b" providerId="ADAL" clId="{3581709A-DD39-49C7-95E0-D08E3DDA771C}" dt="2021-10-28T19:29:13.712" v="1792" actId="478"/>
          <ac:spMkLst>
            <pc:docMk/>
            <pc:sldMk cId="3962554218" sldId="268"/>
            <ac:spMk id="17" creationId="{85630BF4-A637-492F-8F36-E5FC925F08D0}"/>
          </ac:spMkLst>
        </pc:spChg>
        <pc:spChg chg="del">
          <ac:chgData name="Marcia Moraes" userId="c9c67e8a-58e2-4733-9a1c-5d44fec4775b" providerId="ADAL" clId="{3581709A-DD39-49C7-95E0-D08E3DDA771C}" dt="2021-10-28T19:29:16.172" v="1793" actId="478"/>
          <ac:spMkLst>
            <pc:docMk/>
            <pc:sldMk cId="3962554218" sldId="268"/>
            <ac:spMk id="18" creationId="{A968E691-57B2-42AD-9B86-E357DC0F5890}"/>
          </ac:spMkLst>
        </pc:spChg>
        <pc:spChg chg="del">
          <ac:chgData name="Marcia Moraes" userId="c9c67e8a-58e2-4733-9a1c-5d44fec4775b" providerId="ADAL" clId="{3581709A-DD39-49C7-95E0-D08E3DDA771C}" dt="2021-10-28T19:26:41.032" v="1637" actId="478"/>
          <ac:spMkLst>
            <pc:docMk/>
            <pc:sldMk cId="3962554218" sldId="268"/>
            <ac:spMk id="19" creationId="{A8AA637C-69B9-2843-B2F8-03B8A41C9F12}"/>
          </ac:spMkLst>
        </pc:spChg>
        <pc:cxnChg chg="del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9" creationId="{0A59E803-A47E-8143-8121-7A3CD76921D5}"/>
          </ac:cxnSpMkLst>
        </pc:cxnChg>
        <pc:cxnChg chg="del mod">
          <ac:chgData name="Marcia Moraes" userId="c9c67e8a-58e2-4733-9a1c-5d44fec4775b" providerId="ADAL" clId="{3581709A-DD39-49C7-95E0-D08E3DDA771C}" dt="2021-10-28T19:26:41.032" v="1637" actId="478"/>
          <ac:cxnSpMkLst>
            <pc:docMk/>
            <pc:sldMk cId="3962554218" sldId="268"/>
            <ac:cxnSpMk id="13" creationId="{EACC1D63-42A1-214F-AD8F-DDEEDD8C9FA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556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345073" y="323724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Can we say that a 2D array is an array of arrays? Explain your thoughts to your classmate sited by your side.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693EF-ADF2-6A45-BA55-47A75C06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44303"/>
            <a:ext cx="4762631" cy="1716432"/>
          </a:xfrm>
        </p:spPr>
        <p:txBody>
          <a:bodyPr/>
          <a:lstStyle/>
          <a:p>
            <a:r>
              <a:rPr lang="en-US" dirty="0"/>
              <a:t>Hint: You have already been doing it!</a:t>
            </a:r>
          </a:p>
          <a:p>
            <a:pPr lvl="1"/>
            <a:r>
              <a:rPr lang="en-US" dirty="0"/>
              <a:t>menu’s in practical projects</a:t>
            </a:r>
          </a:p>
          <a:p>
            <a:r>
              <a:rPr lang="en-US" dirty="0"/>
              <a:t>Simple recursion is a loop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that calls itself!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42316" y="3347962"/>
            <a:ext cx="4858325" cy="1230080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case! (condition!!)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0B85B34-3358-4DF0-806A-799D560EEC22}"/>
              </a:ext>
            </a:extLst>
          </p:cNvPr>
          <p:cNvSpPr txBox="1">
            <a:spLocks/>
          </p:cNvSpPr>
          <p:nvPr/>
        </p:nvSpPr>
        <p:spPr>
          <a:xfrm>
            <a:off x="7319499" y="1776683"/>
            <a:ext cx="4858325" cy="1230145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our first recursion method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pt-BR" dirty="0"/>
              <a:t>n!=n×(n−1)×(n−2)×…×2×1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C01CE-51D3-4DFD-9BB7-739F9C97F431}"/>
              </a:ext>
            </a:extLst>
          </p:cNvPr>
          <p:cNvSpPr/>
          <p:nvPr/>
        </p:nvSpPr>
        <p:spPr>
          <a:xfrm>
            <a:off x="7415193" y="3317005"/>
            <a:ext cx="5896770" cy="117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699614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do you go about creating a recursive solution?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8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base case? </a:t>
            </a:r>
          </a:p>
          <a:p>
            <a:pPr lvl="1" defTabSz="699614">
              <a:lnSpc>
                <a:spcPct val="120000"/>
              </a:lnSpc>
              <a:spcAft>
                <a:spcPts val="600"/>
              </a:spcAft>
              <a:buFont typeface="Arial"/>
              <a:buAutoNum type="arabicPeriod"/>
            </a:pPr>
            <a:r>
              <a:rPr lang="pt-BR" sz="16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How we build the recursive call?</a:t>
            </a:r>
            <a:endParaRPr lang="en-US" sz="1600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C54CF-35F7-43EA-B0F4-366DC5E9A368}"/>
              </a:ext>
            </a:extLst>
          </p:cNvPr>
          <p:cNvSpPr txBox="1"/>
          <p:nvPr/>
        </p:nvSpPr>
        <p:spPr>
          <a:xfrm>
            <a:off x="10770780" y="3755254"/>
            <a:ext cx="2033890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(n == 1) return 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E4C46-4257-467B-893C-EE05F12775DE}"/>
              </a:ext>
            </a:extLst>
          </p:cNvPr>
          <p:cNvSpPr txBox="1"/>
          <p:nvPr/>
        </p:nvSpPr>
        <p:spPr>
          <a:xfrm>
            <a:off x="10770780" y="4512041"/>
            <a:ext cx="2404504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n * factorial(n-1);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84A94-D14C-4DE6-82E3-D13C2727867A}"/>
              </a:ext>
            </a:extLst>
          </p:cNvPr>
          <p:cNvSpPr txBox="1"/>
          <p:nvPr/>
        </p:nvSpPr>
        <p:spPr>
          <a:xfrm>
            <a:off x="7754677" y="5408720"/>
            <a:ext cx="3218445" cy="1077218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factorial (int n){</a:t>
            </a:r>
          </a:p>
          <a:p>
            <a:r>
              <a:rPr lang="en-US" sz="1600" dirty="0">
                <a:latin typeface="Proxima Nova"/>
              </a:rPr>
              <a:t>    if(n == 1) return 1;</a:t>
            </a:r>
          </a:p>
          <a:p>
            <a:r>
              <a:rPr lang="en-US" sz="1600" dirty="0">
                <a:latin typeface="Proxima Nova"/>
              </a:rPr>
              <a:t>    return n * factorial(n-1);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4B9CD85-4F9B-4C44-AD29-F49080158152}"/>
              </a:ext>
            </a:extLst>
          </p:cNvPr>
          <p:cNvSpPr txBox="1">
            <a:spLocks/>
          </p:cNvSpPr>
          <p:nvPr/>
        </p:nvSpPr>
        <p:spPr>
          <a:xfrm>
            <a:off x="628074" y="4681318"/>
            <a:ext cx="4858325" cy="115320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with Factorial example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Let’s take a look at an interactive solution (loop)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FF3F6-C337-45DA-861C-AC9A96A0BF2E}"/>
              </a:ext>
            </a:extLst>
          </p:cNvPr>
          <p:cNvSpPr txBox="1"/>
          <p:nvPr/>
        </p:nvSpPr>
        <p:spPr>
          <a:xfrm>
            <a:off x="1400168" y="5739227"/>
            <a:ext cx="3659271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long </a:t>
            </a:r>
            <a:r>
              <a:rPr lang="en-US" sz="1600" dirty="0" err="1">
                <a:latin typeface="Proxima Nova"/>
              </a:rPr>
              <a:t>factorialLoop</a:t>
            </a:r>
            <a:r>
              <a:rPr lang="en-US" sz="1600" dirty="0">
                <a:latin typeface="Proxima Nova"/>
              </a:rPr>
              <a:t> (int n){</a:t>
            </a:r>
          </a:p>
          <a:p>
            <a:r>
              <a:rPr lang="en-US" sz="1600" dirty="0">
                <a:latin typeface="Proxima Nova"/>
              </a:rPr>
              <a:t>   long fact = 1;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n;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fact *=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;</a:t>
            </a:r>
          </a:p>
          <a:p>
            <a:r>
              <a:rPr lang="en-US" sz="1600" dirty="0">
                <a:latin typeface="Proxima Nova"/>
              </a:rPr>
              <a:t>   return fact;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 animBg="1"/>
      <p:bldP spid="16" grpId="0" animBg="1"/>
      <p:bldP spid="1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Factorial Walk Through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8FDD4FC-9816-401D-A7CC-D306B6C0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44" y="1987484"/>
            <a:ext cx="540134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long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*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"Factorial of 3: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factorial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45209-5299-4909-8268-7548D361CE07}"/>
              </a:ext>
            </a:extLst>
          </p:cNvPr>
          <p:cNvSpPr txBox="1"/>
          <p:nvPr/>
        </p:nvSpPr>
        <p:spPr>
          <a:xfrm>
            <a:off x="9463951" y="18488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6EE7A-5F54-4001-A90D-F87E77A6BFC7}"/>
              </a:ext>
            </a:extLst>
          </p:cNvPr>
          <p:cNvSpPr txBox="1"/>
          <p:nvPr/>
        </p:nvSpPr>
        <p:spPr>
          <a:xfrm>
            <a:off x="8485007" y="1848882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E712E-E2A7-4000-B24B-49ABA3520C45}"/>
              </a:ext>
            </a:extLst>
          </p:cNvPr>
          <p:cNvSpPr/>
          <p:nvPr/>
        </p:nvSpPr>
        <p:spPr>
          <a:xfrm>
            <a:off x="8606835" y="2394813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3173-FD20-45F5-9E4A-88F6215E5B96}"/>
              </a:ext>
            </a:extLst>
          </p:cNvPr>
          <p:cNvSpPr/>
          <p:nvPr/>
        </p:nvSpPr>
        <p:spPr>
          <a:xfrm>
            <a:off x="9519466" y="2394813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CB4C76-67E5-4661-A0E1-B5C84A6D2D30}"/>
              </a:ext>
            </a:extLst>
          </p:cNvPr>
          <p:cNvSpPr/>
          <p:nvPr/>
        </p:nvSpPr>
        <p:spPr>
          <a:xfrm>
            <a:off x="8599770" y="2955881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28DCF-A625-45C1-9F32-4E25156658A4}"/>
              </a:ext>
            </a:extLst>
          </p:cNvPr>
          <p:cNvSpPr/>
          <p:nvPr/>
        </p:nvSpPr>
        <p:spPr>
          <a:xfrm>
            <a:off x="9519466" y="2967666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EF26C9-69F8-493B-81B1-456D23C054BF}"/>
              </a:ext>
            </a:extLst>
          </p:cNvPr>
          <p:cNvSpPr/>
          <p:nvPr/>
        </p:nvSpPr>
        <p:spPr>
          <a:xfrm>
            <a:off x="8597932" y="3516949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EBFA-BADA-4C40-B686-1C1BB0C567C1}"/>
              </a:ext>
            </a:extLst>
          </p:cNvPr>
          <p:cNvSpPr/>
          <p:nvPr/>
        </p:nvSpPr>
        <p:spPr>
          <a:xfrm>
            <a:off x="9500717" y="3516949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A4A84-6417-409D-B338-0CE32146912E}"/>
              </a:ext>
            </a:extLst>
          </p:cNvPr>
          <p:cNvSpPr txBox="1"/>
          <p:nvPr/>
        </p:nvSpPr>
        <p:spPr>
          <a:xfrm>
            <a:off x="10507987" y="1837097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51F2D5-9F64-4DD0-B115-1175278E5AFE}"/>
              </a:ext>
            </a:extLst>
          </p:cNvPr>
          <p:cNvSpPr/>
          <p:nvPr/>
        </p:nvSpPr>
        <p:spPr>
          <a:xfrm>
            <a:off x="10697708" y="2366512"/>
            <a:ext cx="12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3*2 =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1A25E5-5046-4291-8B20-B9DADB017A3E}"/>
              </a:ext>
            </a:extLst>
          </p:cNvPr>
          <p:cNvSpPr/>
          <p:nvPr/>
        </p:nvSpPr>
        <p:spPr>
          <a:xfrm>
            <a:off x="10675907" y="2955881"/>
            <a:ext cx="117211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2*1 =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A83E9-EF2A-4442-A0A5-0651F829CDFB}"/>
              </a:ext>
            </a:extLst>
          </p:cNvPr>
          <p:cNvSpPr/>
          <p:nvPr/>
        </p:nvSpPr>
        <p:spPr>
          <a:xfrm>
            <a:off x="10673575" y="3505164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1C7956F-A715-4E72-8F87-C8184273828E}"/>
              </a:ext>
            </a:extLst>
          </p:cNvPr>
          <p:cNvSpPr/>
          <p:nvPr/>
        </p:nvSpPr>
        <p:spPr>
          <a:xfrm>
            <a:off x="9980455" y="2987228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63684BEB-4721-440D-BAAE-04152BE2D08D}"/>
              </a:ext>
            </a:extLst>
          </p:cNvPr>
          <p:cNvSpPr/>
          <p:nvPr/>
        </p:nvSpPr>
        <p:spPr>
          <a:xfrm>
            <a:off x="9980454" y="237599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5">
            <a:extLst>
              <a:ext uri="{FF2B5EF4-FFF2-40B4-BE49-F238E27FC236}">
                <a16:creationId xmlns:a16="http://schemas.microsoft.com/office/drawing/2014/main" id="{BE1BBF4D-5E91-431A-B98E-F7C211895B22}"/>
              </a:ext>
            </a:extLst>
          </p:cNvPr>
          <p:cNvSpPr/>
          <p:nvPr/>
        </p:nvSpPr>
        <p:spPr>
          <a:xfrm>
            <a:off x="7906249" y="2394813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Up Arrow 36">
            <a:extLst>
              <a:ext uri="{FF2B5EF4-FFF2-40B4-BE49-F238E27FC236}">
                <a16:creationId xmlns:a16="http://schemas.microsoft.com/office/drawing/2014/main" id="{2D4297F6-11A2-4AF8-95FE-A243ECD48154}"/>
              </a:ext>
            </a:extLst>
          </p:cNvPr>
          <p:cNvSpPr/>
          <p:nvPr/>
        </p:nvSpPr>
        <p:spPr>
          <a:xfrm>
            <a:off x="12020753" y="2299388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9" name="Donut 37">
            <a:extLst>
              <a:ext uri="{FF2B5EF4-FFF2-40B4-BE49-F238E27FC236}">
                <a16:creationId xmlns:a16="http://schemas.microsoft.com/office/drawing/2014/main" id="{2D497C2B-8888-4C39-9404-A22BFBEDCE29}"/>
              </a:ext>
            </a:extLst>
          </p:cNvPr>
          <p:cNvSpPr/>
          <p:nvPr/>
        </p:nvSpPr>
        <p:spPr>
          <a:xfrm>
            <a:off x="10570098" y="2316276"/>
            <a:ext cx="1410424" cy="490432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FCCC9-5F60-4471-B49F-CA8EFECF5DE4}"/>
              </a:ext>
            </a:extLst>
          </p:cNvPr>
          <p:cNvSpPr txBox="1"/>
          <p:nvPr/>
        </p:nvSpPr>
        <p:spPr>
          <a:xfrm>
            <a:off x="765544" y="4979611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way to look at this: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A3E2DE-2E3E-4B48-972F-2AD857B4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3" y="5456725"/>
            <a:ext cx="2695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String Reverse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92745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AA1B-D75D-8846-B7ED-399967756101}"/>
              </a:ext>
            </a:extLst>
          </p:cNvPr>
          <p:cNvSpPr/>
          <p:nvPr/>
        </p:nvSpPr>
        <p:spPr>
          <a:xfrm>
            <a:off x="6579928" y="1756839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</a:t>
            </a:r>
            <a:r>
              <a:rPr lang="en-US" dirty="0" err="1">
                <a:solidFill>
                  <a:srgbClr val="6A8759"/>
                </a:solidFill>
              </a:rPr>
              <a:t>arepO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eht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fo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dirty="0" err="1">
                <a:solidFill>
                  <a:srgbClr val="6A8759"/>
                </a:solidFill>
              </a:rPr>
              <a:t>motnahP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9E803-A47E-8143-8121-7A3CD76921D5}"/>
              </a:ext>
            </a:extLst>
          </p:cNvPr>
          <p:cNvCxnSpPr/>
          <p:nvPr/>
        </p:nvCxnSpPr>
        <p:spPr>
          <a:xfrm flipH="1">
            <a:off x="9208546" y="3493115"/>
            <a:ext cx="61318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EC4476-80F9-F548-94AF-6858D9F23EF1}"/>
              </a:ext>
            </a:extLst>
          </p:cNvPr>
          <p:cNvSpPr txBox="1"/>
          <p:nvPr/>
        </p:nvSpPr>
        <p:spPr>
          <a:xfrm>
            <a:off x="9918551" y="3293060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299E6-0291-0642-908A-CFE7E07C3AB1}"/>
              </a:ext>
            </a:extLst>
          </p:cNvPr>
          <p:cNvSpPr txBox="1"/>
          <p:nvPr/>
        </p:nvSpPr>
        <p:spPr>
          <a:xfrm>
            <a:off x="10621663" y="4017665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ACC1D63-42A1-214F-AD8F-DDEEDD8C9F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10402645" y="3886200"/>
            <a:ext cx="219018" cy="33152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A637C-69B9-2843-B2F8-03B8A41C9F12}"/>
              </a:ext>
            </a:extLst>
          </p:cNvPr>
          <p:cNvSpPr txBox="1"/>
          <p:nvPr/>
        </p:nvSpPr>
        <p:spPr>
          <a:xfrm>
            <a:off x="9208546" y="6004821"/>
            <a:ext cx="2773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of the Opera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6" y="1812447"/>
            <a:ext cx="5632876" cy="813813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start with a String reverse method that uses a loop solution to return a reversed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355369" y="2972300"/>
            <a:ext cx="4165692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String </a:t>
            </a:r>
            <a:r>
              <a:rPr lang="en-US" sz="1600" dirty="0" err="1">
                <a:latin typeface="Proxima Nova"/>
              </a:rPr>
              <a:t>reverseLoop</a:t>
            </a:r>
            <a:r>
              <a:rPr lang="en-US" sz="1600" dirty="0">
                <a:latin typeface="Proxima Nova"/>
              </a:rPr>
              <a:t> (String str){</a:t>
            </a:r>
          </a:p>
          <a:p>
            <a:r>
              <a:rPr lang="en-US" sz="1600" dirty="0">
                <a:latin typeface="Proxima Nova"/>
              </a:rPr>
              <a:t>   String reversed = “”;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</a:t>
            </a:r>
            <a:r>
              <a:rPr lang="en-US" sz="1600" dirty="0" err="1">
                <a:latin typeface="Proxima Nova"/>
              </a:rPr>
              <a:t>str.length</a:t>
            </a:r>
            <a:r>
              <a:rPr lang="en-US" sz="1600" dirty="0">
                <a:latin typeface="Proxima Nova"/>
              </a:rPr>
              <a:t>();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&gt; -1;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--)</a:t>
            </a:r>
          </a:p>
          <a:p>
            <a:r>
              <a:rPr lang="en-US" sz="1600" dirty="0">
                <a:latin typeface="Proxima Nova"/>
              </a:rPr>
              <a:t>       reversed +=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);</a:t>
            </a:r>
          </a:p>
          <a:p>
            <a:r>
              <a:rPr lang="en-US" sz="1600" dirty="0">
                <a:latin typeface="Proxima Nova"/>
              </a:rPr>
              <a:t>   return reversed;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30BF4-A637-492F-8F36-E5FC925F08D0}"/>
              </a:ext>
            </a:extLst>
          </p:cNvPr>
          <p:cNvSpPr txBox="1"/>
          <p:nvPr/>
        </p:nvSpPr>
        <p:spPr>
          <a:xfrm>
            <a:off x="3657599" y="5373214"/>
            <a:ext cx="2304798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if (index &lt; 0) return “”;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E691-57B2-42AD-9B86-E357DC0F5890}"/>
              </a:ext>
            </a:extLst>
          </p:cNvPr>
          <p:cNvSpPr txBox="1"/>
          <p:nvPr/>
        </p:nvSpPr>
        <p:spPr>
          <a:xfrm>
            <a:off x="1507812" y="6250593"/>
            <a:ext cx="4912627" cy="338554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return </a:t>
            </a:r>
            <a:r>
              <a:rPr lang="en-US" sz="1600" dirty="0" err="1">
                <a:latin typeface="Proxima Nova"/>
              </a:rPr>
              <a:t>str.charAt</a:t>
            </a:r>
            <a:r>
              <a:rPr lang="en-US" sz="1600" dirty="0">
                <a:latin typeface="Proxima Nova"/>
              </a:rPr>
              <a:t>(index) + </a:t>
            </a:r>
            <a:r>
              <a:rPr lang="en-US" sz="1600" dirty="0" err="1">
                <a:latin typeface="Proxima Nova"/>
              </a:rPr>
              <a:t>reverseString</a:t>
            </a:r>
            <a:r>
              <a:rPr lang="en-US" sz="1600" dirty="0">
                <a:latin typeface="Proxima Nova"/>
              </a:rPr>
              <a:t>(str, index-1)</a:t>
            </a:r>
          </a:p>
        </p:txBody>
      </p:sp>
    </p:spTree>
    <p:extLst>
      <p:ext uri="{BB962C8B-B14F-4D97-AF65-F5344CB8AC3E}">
        <p14:creationId xmlns:p14="http://schemas.microsoft.com/office/powerpoint/2010/main" val="7063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/>
      <p:bldP spid="19" grpId="0"/>
      <p:bldP spid="1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EE29-6380-7140-BE0E-1C5CD372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String Walk Through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16CD3-411E-4A4A-9EC0-1EE6558EF597}"/>
              </a:ext>
            </a:extLst>
          </p:cNvPr>
          <p:cNvSpPr/>
          <p:nvPr/>
        </p:nvSpPr>
        <p:spPr>
          <a:xfrm>
            <a:off x="408791" y="1907445"/>
            <a:ext cx="7121563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str.length</a:t>
            </a:r>
            <a:r>
              <a:rPr lang="en-US" dirty="0"/>
              <a:t>()-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chemeClr val="tx2"/>
                </a:solidFill>
              </a:rPr>
              <a:t>reverseString</a:t>
            </a:r>
            <a:r>
              <a:rPr lang="en-US" dirty="0"/>
              <a:t>(String str</a:t>
            </a:r>
            <a:r>
              <a:rPr lang="en-US" dirty="0">
                <a:solidFill>
                  <a:srgbClr val="CC7832"/>
                </a:solidFill>
              </a:rPr>
              <a:t>, int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if</a:t>
            </a:r>
            <a:r>
              <a:rPr lang="en-US" dirty="0"/>
              <a:t>(index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>
                <a:solidFill>
                  <a:srgbClr val="6A8759"/>
                </a:solidFill>
              </a:rPr>
              <a:t>""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return </a:t>
            </a:r>
            <a:r>
              <a:rPr lang="en-US" dirty="0" err="1"/>
              <a:t>str.charAt</a:t>
            </a:r>
            <a:r>
              <a:rPr lang="en-US" dirty="0"/>
              <a:t>(index) + </a:t>
            </a:r>
            <a:r>
              <a:rPr lang="en-US" i="1" dirty="0" err="1"/>
              <a:t>reverseString</a:t>
            </a:r>
            <a:r>
              <a:rPr lang="en-US" dirty="0"/>
              <a:t>(str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index-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chemeClr val="tx2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reverseString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”gem"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22DAE-2D25-1A4F-B587-A58EBA08F37A}"/>
              </a:ext>
            </a:extLst>
          </p:cNvPr>
          <p:cNvSpPr txBox="1"/>
          <p:nvPr/>
        </p:nvSpPr>
        <p:spPr>
          <a:xfrm>
            <a:off x="9585779" y="23824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68028-5031-C54C-9753-6E2DC1D6DB86}"/>
              </a:ext>
            </a:extLst>
          </p:cNvPr>
          <p:cNvSpPr txBox="1"/>
          <p:nvPr/>
        </p:nvSpPr>
        <p:spPr>
          <a:xfrm>
            <a:off x="10643444" y="238245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0973C-CC8C-8346-B76B-4BFC880CB0D1}"/>
              </a:ext>
            </a:extLst>
          </p:cNvPr>
          <p:cNvSpPr txBox="1"/>
          <p:nvPr/>
        </p:nvSpPr>
        <p:spPr>
          <a:xfrm>
            <a:off x="8606835" y="2382451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1B88-1B3A-EC45-A95D-E2517507237C}"/>
              </a:ext>
            </a:extLst>
          </p:cNvPr>
          <p:cNvSpPr/>
          <p:nvPr/>
        </p:nvSpPr>
        <p:spPr>
          <a:xfrm>
            <a:off x="8728663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C220-3D22-6042-A6A4-A2E6EB247A39}"/>
              </a:ext>
            </a:extLst>
          </p:cNvPr>
          <p:cNvSpPr/>
          <p:nvPr/>
        </p:nvSpPr>
        <p:spPr>
          <a:xfrm>
            <a:off x="9821420" y="2928382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987DE-8676-A24D-AD72-46FE6D845026}"/>
              </a:ext>
            </a:extLst>
          </p:cNvPr>
          <p:cNvSpPr/>
          <p:nvPr/>
        </p:nvSpPr>
        <p:spPr>
          <a:xfrm>
            <a:off x="10907941" y="2928382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53F8A-2B63-624B-B22A-98FFC28BAD4D}"/>
              </a:ext>
            </a:extLst>
          </p:cNvPr>
          <p:cNvSpPr/>
          <p:nvPr/>
        </p:nvSpPr>
        <p:spPr>
          <a:xfrm>
            <a:off x="8721598" y="3489450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216F7-3448-C542-AB0E-9AE481A175E8}"/>
              </a:ext>
            </a:extLst>
          </p:cNvPr>
          <p:cNvSpPr/>
          <p:nvPr/>
        </p:nvSpPr>
        <p:spPr>
          <a:xfrm>
            <a:off x="9821420" y="3501235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5A98B9-DFC6-904D-A830-BAC799274359}"/>
              </a:ext>
            </a:extLst>
          </p:cNvPr>
          <p:cNvSpPr/>
          <p:nvPr/>
        </p:nvSpPr>
        <p:spPr>
          <a:xfrm>
            <a:off x="10907941" y="348945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A3409-7626-D143-8386-CB8F74366CB0}"/>
              </a:ext>
            </a:extLst>
          </p:cNvPr>
          <p:cNvSpPr/>
          <p:nvPr/>
        </p:nvSpPr>
        <p:spPr>
          <a:xfrm>
            <a:off x="8719760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E94E48-4C26-3B43-9612-4E01F0BE4EE6}"/>
              </a:ext>
            </a:extLst>
          </p:cNvPr>
          <p:cNvSpPr/>
          <p:nvPr/>
        </p:nvSpPr>
        <p:spPr>
          <a:xfrm>
            <a:off x="9802671" y="4050518"/>
            <a:ext cx="32733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7133DA-FD14-7B4C-A53E-787EF7E2AB7D}"/>
              </a:ext>
            </a:extLst>
          </p:cNvPr>
          <p:cNvSpPr/>
          <p:nvPr/>
        </p:nvSpPr>
        <p:spPr>
          <a:xfrm>
            <a:off x="10907941" y="4056161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85D48-2476-1342-83E9-662FEA47629F}"/>
              </a:ext>
            </a:extLst>
          </p:cNvPr>
          <p:cNvSpPr txBox="1"/>
          <p:nvPr/>
        </p:nvSpPr>
        <p:spPr>
          <a:xfrm>
            <a:off x="12096228" y="2382451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1B66B-5F1D-9640-BB7E-B9D79231D244}"/>
              </a:ext>
            </a:extLst>
          </p:cNvPr>
          <p:cNvSpPr/>
          <p:nvPr/>
        </p:nvSpPr>
        <p:spPr>
          <a:xfrm>
            <a:off x="12285949" y="2911866"/>
            <a:ext cx="60785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696836-9B3E-0B41-B2F4-A13C5036F92A}"/>
              </a:ext>
            </a:extLst>
          </p:cNvPr>
          <p:cNvSpPr/>
          <p:nvPr/>
        </p:nvSpPr>
        <p:spPr>
          <a:xfrm>
            <a:off x="12264148" y="3501235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48A4BC-3E65-1C47-9081-56CFBC5BE3E6}"/>
              </a:ext>
            </a:extLst>
          </p:cNvPr>
          <p:cNvSpPr/>
          <p:nvPr/>
        </p:nvSpPr>
        <p:spPr>
          <a:xfrm>
            <a:off x="12261816" y="4050518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1F5FE8-13D4-9444-9E59-3F393DA2727E}"/>
              </a:ext>
            </a:extLst>
          </p:cNvPr>
          <p:cNvSpPr/>
          <p:nvPr/>
        </p:nvSpPr>
        <p:spPr>
          <a:xfrm>
            <a:off x="8719760" y="4589730"/>
            <a:ext cx="32573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7FCDD6-FD72-3242-81DE-3697CA29E241}"/>
              </a:ext>
            </a:extLst>
          </p:cNvPr>
          <p:cNvSpPr/>
          <p:nvPr/>
        </p:nvSpPr>
        <p:spPr>
          <a:xfrm>
            <a:off x="9802671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BE732-5B58-0A4D-8D3D-74C97018B9BD}"/>
              </a:ext>
            </a:extLst>
          </p:cNvPr>
          <p:cNvSpPr/>
          <p:nvPr/>
        </p:nvSpPr>
        <p:spPr>
          <a:xfrm>
            <a:off x="12261816" y="4589730"/>
            <a:ext cx="46679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“”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3BA41D23-2C5E-0D4A-825B-FE540BE60F4A}"/>
              </a:ext>
            </a:extLst>
          </p:cNvPr>
          <p:cNvSpPr/>
          <p:nvPr/>
        </p:nvSpPr>
        <p:spPr>
          <a:xfrm>
            <a:off x="11568697" y="4184725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7FDBD8BD-91BC-0042-9F89-D076E0BBA75B}"/>
              </a:ext>
            </a:extLst>
          </p:cNvPr>
          <p:cNvSpPr/>
          <p:nvPr/>
        </p:nvSpPr>
        <p:spPr>
          <a:xfrm>
            <a:off x="11568696" y="3532582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F2335669-ACF6-3F4A-8AD0-CA2145113A14}"/>
              </a:ext>
            </a:extLst>
          </p:cNvPr>
          <p:cNvSpPr/>
          <p:nvPr/>
        </p:nvSpPr>
        <p:spPr>
          <a:xfrm>
            <a:off x="11568695" y="2921349"/>
            <a:ext cx="553659" cy="5622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68D02BD-C40A-8942-BDFC-D0F50F89FA03}"/>
              </a:ext>
            </a:extLst>
          </p:cNvPr>
          <p:cNvSpPr/>
          <p:nvPr/>
        </p:nvSpPr>
        <p:spPr>
          <a:xfrm>
            <a:off x="7971416" y="3111921"/>
            <a:ext cx="279699" cy="163509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19125405-2917-7848-8E26-BD8204484D9F}"/>
              </a:ext>
            </a:extLst>
          </p:cNvPr>
          <p:cNvSpPr/>
          <p:nvPr/>
        </p:nvSpPr>
        <p:spPr>
          <a:xfrm>
            <a:off x="13226022" y="3069155"/>
            <a:ext cx="307866" cy="1677864"/>
          </a:xfrm>
          <a:prstGeom prst="up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D7760516-AE61-3743-9D32-2D9B9EAC6551}"/>
              </a:ext>
            </a:extLst>
          </p:cNvPr>
          <p:cNvSpPr/>
          <p:nvPr/>
        </p:nvSpPr>
        <p:spPr>
          <a:xfrm>
            <a:off x="12158339" y="2861630"/>
            <a:ext cx="819735" cy="500581"/>
          </a:xfrm>
          <a:custGeom>
            <a:avLst/>
            <a:gdLst>
              <a:gd name="connsiteX0" fmla="*/ 0 w 819735"/>
              <a:gd name="connsiteY0" fmla="*/ 250291 h 500581"/>
              <a:gd name="connsiteX1" fmla="*/ 409868 w 819735"/>
              <a:gd name="connsiteY1" fmla="*/ 0 h 500581"/>
              <a:gd name="connsiteX2" fmla="*/ 819736 w 819735"/>
              <a:gd name="connsiteY2" fmla="*/ 250291 h 500581"/>
              <a:gd name="connsiteX3" fmla="*/ 409868 w 819735"/>
              <a:gd name="connsiteY3" fmla="*/ 500582 h 500581"/>
              <a:gd name="connsiteX4" fmla="*/ 0 w 819735"/>
              <a:gd name="connsiteY4" fmla="*/ 250291 h 500581"/>
              <a:gd name="connsiteX5" fmla="*/ 35641 w 819735"/>
              <a:gd name="connsiteY5" fmla="*/ 250291 h 500581"/>
              <a:gd name="connsiteX6" fmla="*/ 409867 w 819735"/>
              <a:gd name="connsiteY6" fmla="*/ 464940 h 500581"/>
              <a:gd name="connsiteX7" fmla="*/ 784093 w 819735"/>
              <a:gd name="connsiteY7" fmla="*/ 250291 h 500581"/>
              <a:gd name="connsiteX8" fmla="*/ 409867 w 819735"/>
              <a:gd name="connsiteY8" fmla="*/ 35642 h 500581"/>
              <a:gd name="connsiteX9" fmla="*/ 35641 w 819735"/>
              <a:gd name="connsiteY9" fmla="*/ 250291 h 50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19735" h="500581" fill="none" extrusionOk="0">
                <a:moveTo>
                  <a:pt x="0" y="250291"/>
                </a:moveTo>
                <a:cubicBezTo>
                  <a:pt x="-36954" y="106082"/>
                  <a:pt x="194361" y="8879"/>
                  <a:pt x="409868" y="0"/>
                </a:cubicBezTo>
                <a:cubicBezTo>
                  <a:pt x="639082" y="4243"/>
                  <a:pt x="821036" y="125524"/>
                  <a:pt x="819736" y="250291"/>
                </a:cubicBezTo>
                <a:cubicBezTo>
                  <a:pt x="847808" y="431764"/>
                  <a:pt x="657273" y="526355"/>
                  <a:pt x="409868" y="500582"/>
                </a:cubicBezTo>
                <a:cubicBezTo>
                  <a:pt x="199466" y="486607"/>
                  <a:pt x="4850" y="365710"/>
                  <a:pt x="0" y="250291"/>
                </a:cubicBezTo>
                <a:close/>
                <a:moveTo>
                  <a:pt x="35641" y="250291"/>
                </a:moveTo>
                <a:cubicBezTo>
                  <a:pt x="-20889" y="378121"/>
                  <a:pt x="190213" y="455987"/>
                  <a:pt x="409867" y="464940"/>
                </a:cubicBezTo>
                <a:cubicBezTo>
                  <a:pt x="603953" y="464046"/>
                  <a:pt x="773183" y="346598"/>
                  <a:pt x="784093" y="250291"/>
                </a:cubicBezTo>
                <a:cubicBezTo>
                  <a:pt x="786835" y="94651"/>
                  <a:pt x="579475" y="57288"/>
                  <a:pt x="409867" y="35642"/>
                </a:cubicBezTo>
                <a:cubicBezTo>
                  <a:pt x="197930" y="45044"/>
                  <a:pt x="63224" y="152240"/>
                  <a:pt x="35641" y="250291"/>
                </a:cubicBezTo>
                <a:close/>
              </a:path>
              <a:path w="819735" h="500581" stroke="0" extrusionOk="0">
                <a:moveTo>
                  <a:pt x="0" y="250291"/>
                </a:moveTo>
                <a:cubicBezTo>
                  <a:pt x="-26723" y="95576"/>
                  <a:pt x="178272" y="1964"/>
                  <a:pt x="409868" y="0"/>
                </a:cubicBezTo>
                <a:cubicBezTo>
                  <a:pt x="673967" y="7944"/>
                  <a:pt x="798941" y="112720"/>
                  <a:pt x="819736" y="250291"/>
                </a:cubicBezTo>
                <a:cubicBezTo>
                  <a:pt x="807020" y="400941"/>
                  <a:pt x="632106" y="523386"/>
                  <a:pt x="409868" y="500582"/>
                </a:cubicBezTo>
                <a:cubicBezTo>
                  <a:pt x="179262" y="498261"/>
                  <a:pt x="14155" y="395286"/>
                  <a:pt x="0" y="250291"/>
                </a:cubicBezTo>
                <a:close/>
                <a:moveTo>
                  <a:pt x="35641" y="250291"/>
                </a:moveTo>
                <a:cubicBezTo>
                  <a:pt x="41284" y="369507"/>
                  <a:pt x="221514" y="427226"/>
                  <a:pt x="409867" y="464940"/>
                </a:cubicBezTo>
                <a:cubicBezTo>
                  <a:pt x="604408" y="463081"/>
                  <a:pt x="762568" y="389103"/>
                  <a:pt x="784093" y="250291"/>
                </a:cubicBezTo>
                <a:cubicBezTo>
                  <a:pt x="781879" y="110630"/>
                  <a:pt x="603059" y="54385"/>
                  <a:pt x="409867" y="35642"/>
                </a:cubicBezTo>
                <a:cubicBezTo>
                  <a:pt x="206928" y="37736"/>
                  <a:pt x="43116" y="133541"/>
                  <a:pt x="35641" y="25029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712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6D7DE-DA0D-D54E-881A-8D82FC1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Recursion – Group Practice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60D51D7-E415-B840-A77B-B31975D4BB6B}"/>
              </a:ext>
            </a:extLst>
          </p:cNvPr>
          <p:cNvSpPr txBox="1">
            <a:spLocks/>
          </p:cNvSpPr>
          <p:nvPr/>
        </p:nvSpPr>
        <p:spPr>
          <a:xfrm>
            <a:off x="628075" y="4558301"/>
            <a:ext cx="5632876" cy="123008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write a recursive version of it?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a base case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Write method that calls itself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AECDB-2759-4DA9-BED0-3AE2216596F6}"/>
              </a:ext>
            </a:extLst>
          </p:cNvPr>
          <p:cNvSpPr txBox="1">
            <a:spLocks/>
          </p:cNvSpPr>
          <p:nvPr/>
        </p:nvSpPr>
        <p:spPr>
          <a:xfrm>
            <a:off x="579665" y="1812447"/>
            <a:ext cx="10573887" cy="48141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method presented below: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6A680-F032-4B55-BB13-AFAD0DC8C1E4}"/>
              </a:ext>
            </a:extLst>
          </p:cNvPr>
          <p:cNvSpPr txBox="1"/>
          <p:nvPr/>
        </p:nvSpPr>
        <p:spPr>
          <a:xfrm>
            <a:off x="1280941" y="2526430"/>
            <a:ext cx="3522824" cy="1569660"/>
          </a:xfrm>
          <a:prstGeom prst="rect">
            <a:avLst/>
          </a:prstGeom>
          <a:solidFill>
            <a:srgbClr val="DAD49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/>
              </a:rPr>
              <a:t>public static </a:t>
            </a:r>
            <a:r>
              <a:rPr lang="en-US" sz="1600">
                <a:latin typeface="Proxima Nova"/>
              </a:rPr>
              <a:t>int sum </a:t>
            </a:r>
            <a:r>
              <a:rPr lang="en-US" sz="1600" dirty="0">
                <a:latin typeface="Proxima Nova"/>
              </a:rPr>
              <a:t>(int [] array){</a:t>
            </a:r>
          </a:p>
          <a:p>
            <a:r>
              <a:rPr lang="en-US" sz="1600" dirty="0">
                <a:latin typeface="Proxima Nova"/>
              </a:rPr>
              <a:t>   int s = 0;</a:t>
            </a:r>
          </a:p>
          <a:p>
            <a:r>
              <a:rPr lang="en-US" sz="1600" dirty="0">
                <a:latin typeface="Proxima Nova"/>
              </a:rPr>
              <a:t>   for(int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= 0;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 &lt; </a:t>
            </a:r>
            <a:r>
              <a:rPr lang="en-US" sz="1600" dirty="0" err="1">
                <a:latin typeface="Proxima Nova"/>
              </a:rPr>
              <a:t>array.length</a:t>
            </a:r>
            <a:r>
              <a:rPr lang="en-US" sz="1600" dirty="0">
                <a:latin typeface="Proxima Nova"/>
              </a:rPr>
              <a:t>; 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++)</a:t>
            </a:r>
          </a:p>
          <a:p>
            <a:r>
              <a:rPr lang="en-US" sz="1600" dirty="0">
                <a:latin typeface="Proxima Nova"/>
              </a:rPr>
              <a:t>       s += array[</a:t>
            </a:r>
            <a:r>
              <a:rPr lang="en-US" sz="1600" dirty="0" err="1">
                <a:latin typeface="Proxima Nova"/>
              </a:rPr>
              <a:t>i</a:t>
            </a:r>
            <a:r>
              <a:rPr lang="en-US" sz="1600" dirty="0">
                <a:latin typeface="Proxima Nova"/>
              </a:rPr>
              <a:t>];</a:t>
            </a:r>
          </a:p>
          <a:p>
            <a:r>
              <a:rPr lang="en-US" sz="1600" dirty="0">
                <a:latin typeface="Proxima Nova"/>
              </a:rPr>
              <a:t>   return s;</a:t>
            </a:r>
          </a:p>
          <a:p>
            <a:r>
              <a:rPr lang="en-US" sz="1600" dirty="0">
                <a:latin typeface="Proxima Nov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5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763</Words>
  <Application>Microsoft Office PowerPoint</Application>
  <PresentationFormat>Custom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Recursion</vt:lpstr>
      <vt:lpstr>Recursion Factorial Walk Through  </vt:lpstr>
      <vt:lpstr>Recursion – String Reverse</vt:lpstr>
      <vt:lpstr>Reverse String Walk Through</vt:lpstr>
      <vt:lpstr>Recursion – Group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10</cp:revision>
  <dcterms:created xsi:type="dcterms:W3CDTF">2020-04-18T04:30:18Z</dcterms:created>
  <dcterms:modified xsi:type="dcterms:W3CDTF">2021-10-28T19:29:30Z</dcterms:modified>
</cp:coreProperties>
</file>