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9" r:id="rId4"/>
    <p:sldId id="260" r:id="rId5"/>
    <p:sldId id="257" r:id="rId6"/>
    <p:sldId id="258" r:id="rId7"/>
    <p:sldId id="268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581709A-DD39-49C7-95E0-D08E3DDA771C}"/>
    <pc:docChg chg="undo custSel addSld delSld modSld">
      <pc:chgData name="Marcia Moraes" userId="c9c67e8a-58e2-4733-9a1c-5d44fec4775b" providerId="ADAL" clId="{3581709A-DD39-49C7-95E0-D08E3DDA771C}" dt="2021-10-28T19:29:24.137" v="1796" actId="20577"/>
      <pc:docMkLst>
        <pc:docMk/>
      </pc:docMkLst>
      <pc:sldChg chg="addSp delSp modSp delAnim modAnim">
        <pc:chgData name="Marcia Moraes" userId="c9c67e8a-58e2-4733-9a1c-5d44fec4775b" providerId="ADAL" clId="{3581709A-DD39-49C7-95E0-D08E3DDA771C}" dt="2021-10-28T19:15:07.071" v="1476"/>
        <pc:sldMkLst>
          <pc:docMk/>
          <pc:sldMk cId="706310142" sldId="257"/>
        </pc:sldMkLst>
        <pc:spChg chg="add del mod">
          <ac:chgData name="Marcia Moraes" userId="c9c67e8a-58e2-4733-9a1c-5d44fec4775b" providerId="ADAL" clId="{3581709A-DD39-49C7-95E0-D08E3DDA771C}" dt="2021-10-28T16:55:46.429" v="752" actId="478"/>
          <ac:spMkLst>
            <pc:docMk/>
            <pc:sldMk cId="706310142" sldId="257"/>
            <ac:spMk id="3" creationId="{9EA710B3-6FE9-4BEC-B5F2-9BFBE07F3249}"/>
          </ac:spMkLst>
        </pc:spChg>
        <pc:spChg chg="mod">
          <ac:chgData name="Marcia Moraes" userId="c9c67e8a-58e2-4733-9a1c-5d44fec4775b" providerId="ADAL" clId="{3581709A-DD39-49C7-95E0-D08E3DDA771C}" dt="2021-10-28T16:55:53.146" v="770" actId="20577"/>
          <ac:spMkLst>
            <pc:docMk/>
            <pc:sldMk cId="706310142" sldId="257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55:42.216" v="751" actId="478"/>
          <ac:spMkLst>
            <pc:docMk/>
            <pc:sldMk cId="706310142" sldId="257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9:10:02.836" v="1365" actId="20577"/>
          <ac:spMkLst>
            <pc:docMk/>
            <pc:sldMk cId="706310142" sldId="257"/>
            <ac:spMk id="6" creationId="{B60D51D7-E415-B840-A77B-B31975D4BB6B}"/>
          </ac:spMkLst>
        </pc:spChg>
        <pc:spChg chg="mod">
          <ac:chgData name="Marcia Moraes" userId="c9c67e8a-58e2-4733-9a1c-5d44fec4775b" providerId="ADAL" clId="{3581709A-DD39-49C7-95E0-D08E3DDA771C}" dt="2021-10-28T19:04:52.377" v="1221" actId="1076"/>
          <ac:spMkLst>
            <pc:docMk/>
            <pc:sldMk cId="706310142" sldId="257"/>
            <ac:spMk id="7" creationId="{C70EAA1B-D75D-8846-B7ED-399967756101}"/>
          </ac:spMkLst>
        </pc:spChg>
        <pc:spChg chg="add del mod">
          <ac:chgData name="Marcia Moraes" userId="c9c67e8a-58e2-4733-9a1c-5d44fec4775b" providerId="ADAL" clId="{3581709A-DD39-49C7-95E0-D08E3DDA771C}" dt="2021-10-28T19:08:29.355" v="1224" actId="478"/>
          <ac:spMkLst>
            <pc:docMk/>
            <pc:sldMk cId="706310142" sldId="257"/>
            <ac:spMk id="8" creationId="{275D336B-C762-498C-B3FE-37803C19C1EA}"/>
          </ac:spMkLst>
        </pc:spChg>
        <pc:spChg chg="add mod">
          <ac:chgData name="Marcia Moraes" userId="c9c67e8a-58e2-4733-9a1c-5d44fec4775b" providerId="ADAL" clId="{3581709A-DD39-49C7-95E0-D08E3DDA771C}" dt="2021-10-28T19:11:13.943" v="1375" actId="20577"/>
          <ac:spMkLst>
            <pc:docMk/>
            <pc:sldMk cId="706310142" sldId="257"/>
            <ac:spMk id="14" creationId="{820AECDB-2759-4DA9-BED0-3AE2216596F6}"/>
          </ac:spMkLst>
        </pc:spChg>
        <pc:spChg chg="add mod">
          <ac:chgData name="Marcia Moraes" userId="c9c67e8a-58e2-4733-9a1c-5d44fec4775b" providerId="ADAL" clId="{3581709A-DD39-49C7-95E0-D08E3DDA771C}" dt="2021-10-28T19:09:49.145" v="1341" actId="20577"/>
          <ac:spMkLst>
            <pc:docMk/>
            <pc:sldMk cId="706310142" sldId="257"/>
            <ac:spMk id="15" creationId="{22E6A680-F032-4B55-BB13-AFAD0DC8C1E4}"/>
          </ac:spMkLst>
        </pc:spChg>
        <pc:spChg chg="add del">
          <ac:chgData name="Marcia Moraes" userId="c9c67e8a-58e2-4733-9a1c-5d44fec4775b" providerId="ADAL" clId="{3581709A-DD39-49C7-95E0-D08E3DDA771C}" dt="2021-10-28T19:11:46.737" v="1379" actId="478"/>
          <ac:spMkLst>
            <pc:docMk/>
            <pc:sldMk cId="706310142" sldId="257"/>
            <ac:spMk id="16" creationId="{2782968C-B056-4154-94CD-16D628C5A999}"/>
          </ac:spMkLst>
        </pc:spChg>
        <pc:spChg chg="add mod">
          <ac:chgData name="Marcia Moraes" userId="c9c67e8a-58e2-4733-9a1c-5d44fec4775b" providerId="ADAL" clId="{3581709A-DD39-49C7-95E0-D08E3DDA771C}" dt="2021-10-28T19:13:00.193" v="1401" actId="6549"/>
          <ac:spMkLst>
            <pc:docMk/>
            <pc:sldMk cId="706310142" sldId="257"/>
            <ac:spMk id="17" creationId="{85630BF4-A637-492F-8F36-E5FC925F08D0}"/>
          </ac:spMkLst>
        </pc:spChg>
        <pc:spChg chg="add mod">
          <ac:chgData name="Marcia Moraes" userId="c9c67e8a-58e2-4733-9a1c-5d44fec4775b" providerId="ADAL" clId="{3581709A-DD39-49C7-95E0-D08E3DDA771C}" dt="2021-10-28T19:14:04.869" v="1473" actId="1076"/>
          <ac:spMkLst>
            <pc:docMk/>
            <pc:sldMk cId="706310142" sldId="257"/>
            <ac:spMk id="18" creationId="{A968E691-57B2-42AD-9B86-E357DC0F5890}"/>
          </ac:spMkLst>
        </pc:spChg>
        <pc:spChg chg="mod">
          <ac:chgData name="Marcia Moraes" userId="c9c67e8a-58e2-4733-9a1c-5d44fec4775b" providerId="ADAL" clId="{3581709A-DD39-49C7-95E0-D08E3DDA771C}" dt="2021-10-28T19:14:10.850" v="1474" actId="1076"/>
          <ac:spMkLst>
            <pc:docMk/>
            <pc:sldMk cId="706310142" sldId="257"/>
            <ac:spMk id="19" creationId="{A8AA637C-69B9-2843-B2F8-03B8A41C9F12}"/>
          </ac:spMkLst>
        </pc:spChg>
      </pc:sldChg>
      <pc:sldChg chg="addSp delSp modSp add delAnim modAnim">
        <pc:chgData name="Marcia Moraes" userId="c9c67e8a-58e2-4733-9a1c-5d44fec4775b" providerId="ADAL" clId="{3581709A-DD39-49C7-95E0-D08E3DDA771C}" dt="2021-10-28T19:10:57.300" v="1373" actId="20577"/>
        <pc:sldMkLst>
          <pc:docMk/>
          <pc:sldMk cId="2695379060" sldId="259"/>
        </pc:sldMkLst>
        <pc:spChg chg="add mod">
          <ac:chgData name="Marcia Moraes" userId="c9c67e8a-58e2-4733-9a1c-5d44fec4775b" providerId="ADAL" clId="{3581709A-DD39-49C7-95E0-D08E3DDA771C}" dt="2021-10-28T16:14:15.819" v="372" actId="14100"/>
          <ac:spMkLst>
            <pc:docMk/>
            <pc:sldMk cId="2695379060" sldId="259"/>
            <ac:spMk id="2" creationId="{F97C01CE-51D3-4DFD-9BB7-739F9C97F431}"/>
          </ac:spMkLst>
        </pc:spChg>
        <pc:spChg chg="add mod">
          <ac:chgData name="Marcia Moraes" userId="c9c67e8a-58e2-4733-9a1c-5d44fec4775b" providerId="ADAL" clId="{3581709A-DD39-49C7-95E0-D08E3DDA771C}" dt="2021-10-28T16:17:09.573" v="440" actId="20577"/>
          <ac:spMkLst>
            <pc:docMk/>
            <pc:sldMk cId="2695379060" sldId="259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7:12:54.787" v="994" actId="1076"/>
          <ac:spMkLst>
            <pc:docMk/>
            <pc:sldMk cId="2695379060" sldId="259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7:12:57.146" v="995" actId="1076"/>
          <ac:spMkLst>
            <pc:docMk/>
            <pc:sldMk cId="2695379060" sldId="259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5:52:29.382" v="1" actId="478"/>
          <ac:spMkLst>
            <pc:docMk/>
            <pc:sldMk cId="2695379060" sldId="259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1" creationId="{D4B299E6-0291-0642-908A-CFE7E07C3AB1}"/>
          </ac:spMkLst>
        </pc:spChg>
        <pc:spChg chg="add mod">
          <ac:chgData name="Marcia Moraes" userId="c9c67e8a-58e2-4733-9a1c-5d44fec4775b" providerId="ADAL" clId="{3581709A-DD39-49C7-95E0-D08E3DDA771C}" dt="2021-10-28T16:03:54.779" v="332"/>
          <ac:spMkLst>
            <pc:docMk/>
            <pc:sldMk cId="2695379060" sldId="259"/>
            <ac:spMk id="12" creationId="{E0B85B34-3358-4DF0-806A-799D560EEC22}"/>
          </ac:spMkLst>
        </pc:spChg>
        <pc:spChg chg="add del">
          <ac:chgData name="Marcia Moraes" userId="c9c67e8a-58e2-4733-9a1c-5d44fec4775b" providerId="ADAL" clId="{3581709A-DD39-49C7-95E0-D08E3DDA771C}" dt="2021-10-28T16:00:00.992" v="109"/>
          <ac:spMkLst>
            <pc:docMk/>
            <pc:sldMk cId="2695379060" sldId="259"/>
            <ac:spMk id="14" creationId="{287CA7B4-2742-420C-8744-A3CB8F980DBF}"/>
          </ac:spMkLst>
        </pc:spChg>
        <pc:spChg chg="add del mod">
          <ac:chgData name="Marcia Moraes" userId="c9c67e8a-58e2-4733-9a1c-5d44fec4775b" providerId="ADAL" clId="{3581709A-DD39-49C7-95E0-D08E3DDA771C}" dt="2021-10-28T16:15:30.138" v="377" actId="478"/>
          <ac:spMkLst>
            <pc:docMk/>
            <pc:sldMk cId="2695379060" sldId="259"/>
            <ac:spMk id="15" creationId="{98844462-494B-42E8-93C9-598B42DA6A39}"/>
          </ac:spMkLst>
        </pc:spChg>
        <pc:spChg chg="add mod">
          <ac:chgData name="Marcia Moraes" userId="c9c67e8a-58e2-4733-9a1c-5d44fec4775b" providerId="ADAL" clId="{3581709A-DD39-49C7-95E0-D08E3DDA771C}" dt="2021-10-28T16:17:45.549" v="478" actId="20577"/>
          <ac:spMkLst>
            <pc:docMk/>
            <pc:sldMk cId="2695379060" sldId="259"/>
            <ac:spMk id="16" creationId="{CC8E4C46-4257-467B-893C-EE05F12775DE}"/>
          </ac:spMkLst>
        </pc:spChg>
        <pc:spChg chg="add mod">
          <ac:chgData name="Marcia Moraes" userId="c9c67e8a-58e2-4733-9a1c-5d44fec4775b" providerId="ADAL" clId="{3581709A-DD39-49C7-95E0-D08E3DDA771C}" dt="2021-10-28T16:22:14.356" v="590" actId="20577"/>
          <ac:spMkLst>
            <pc:docMk/>
            <pc:sldMk cId="2695379060" sldId="259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9:10:57.300" v="1373" actId="20577"/>
          <ac:spMkLst>
            <pc:docMk/>
            <pc:sldMk cId="2695379060" sldId="259"/>
            <ac:spMk id="18" creationId="{34B9CD85-4F9B-4C44-AD29-F49080158152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9" creationId="{A8AA637C-69B9-2843-B2F8-03B8A41C9F12}"/>
          </ac:spMkLst>
        </pc:spChg>
        <pc:spChg chg="add mod">
          <ac:chgData name="Marcia Moraes" userId="c9c67e8a-58e2-4733-9a1c-5d44fec4775b" providerId="ADAL" clId="{3581709A-DD39-49C7-95E0-D08E3DDA771C}" dt="2021-10-28T18:05:57.170" v="1004" actId="20577"/>
          <ac:spMkLst>
            <pc:docMk/>
            <pc:sldMk cId="2695379060" sldId="259"/>
            <ac:spMk id="20" creationId="{B8DFF3F6-C337-45DA-861C-AC9A96A0BF2E}"/>
          </ac:spMkLst>
        </pc:spChg>
        <pc:cxnChg chg="del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13" creationId="{EACC1D63-42A1-214F-AD8F-DDEEDD8C9FA3}"/>
          </ac:cxnSpMkLst>
        </pc:cxnChg>
      </pc:sldChg>
      <pc:sldChg chg="addSp delSp modSp add addAnim delAnim modAnim">
        <pc:chgData name="Marcia Moraes" userId="c9c67e8a-58e2-4733-9a1c-5d44fec4775b" providerId="ADAL" clId="{3581709A-DD39-49C7-95E0-D08E3DDA771C}" dt="2021-10-28T16:44:05.285" v="750" actId="14100"/>
        <pc:sldMkLst>
          <pc:docMk/>
          <pc:sldMk cId="2716613287" sldId="260"/>
        </pc:sldMkLst>
        <pc:spChg chg="del">
          <ac:chgData name="Marcia Moraes" userId="c9c67e8a-58e2-4733-9a1c-5d44fec4775b" providerId="ADAL" clId="{3581709A-DD39-49C7-95E0-D08E3DDA771C}" dt="2021-10-28T16:32:41.030" v="618" actId="478"/>
          <ac:spMkLst>
            <pc:docMk/>
            <pc:sldMk cId="2716613287" sldId="260"/>
            <ac:spMk id="2" creationId="{F97C01CE-51D3-4DFD-9BB7-739F9C97F431}"/>
          </ac:spMkLst>
        </pc:spChg>
        <pc:spChg chg="del">
          <ac:chgData name="Marcia Moraes" userId="c9c67e8a-58e2-4733-9a1c-5d44fec4775b" providerId="ADAL" clId="{3581709A-DD39-49C7-95E0-D08E3DDA771C}" dt="2021-10-28T16:32:42.384" v="619" actId="478"/>
          <ac:spMkLst>
            <pc:docMk/>
            <pc:sldMk cId="2716613287" sldId="260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6:39:11.853" v="684" actId="1076"/>
          <ac:spMkLst>
            <pc:docMk/>
            <pc:sldMk cId="2716613287" sldId="260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32:28.400" v="615" actId="478"/>
          <ac:spMkLst>
            <pc:docMk/>
            <pc:sldMk cId="2716613287" sldId="260"/>
            <ac:spMk id="5" creationId="{446693EF-ADF2-6A45-BA55-47A75C061D4C}"/>
          </ac:spMkLst>
        </pc:spChg>
        <pc:spChg chg="del">
          <ac:chgData name="Marcia Moraes" userId="c9c67e8a-58e2-4733-9a1c-5d44fec4775b" providerId="ADAL" clId="{3581709A-DD39-49C7-95E0-D08E3DDA771C}" dt="2021-10-28T16:32:46.818" v="622" actId="478"/>
          <ac:spMkLst>
            <pc:docMk/>
            <pc:sldMk cId="2716613287" sldId="260"/>
            <ac:spMk id="6" creationId="{B60D51D7-E415-B840-A77B-B31975D4BB6B}"/>
          </ac:spMkLst>
        </pc:spChg>
        <pc:spChg chg="add del mod">
          <ac:chgData name="Marcia Moraes" userId="c9c67e8a-58e2-4733-9a1c-5d44fec4775b" providerId="ADAL" clId="{3581709A-DD39-49C7-95E0-D08E3DDA771C}" dt="2021-10-28T16:32:37.397" v="616" actId="478"/>
          <ac:spMkLst>
            <pc:docMk/>
            <pc:sldMk cId="2716613287" sldId="260"/>
            <ac:spMk id="8" creationId="{2538BF0C-1830-4F85-B25E-ECB7A3E74107}"/>
          </ac:spMkLst>
        </pc:spChg>
        <pc:spChg chg="add mod">
          <ac:chgData name="Marcia Moraes" userId="c9c67e8a-58e2-4733-9a1c-5d44fec4775b" providerId="ADAL" clId="{3581709A-DD39-49C7-95E0-D08E3DDA771C}" dt="2021-10-28T16:33:11.194" v="627" actId="1076"/>
          <ac:spMkLst>
            <pc:docMk/>
            <pc:sldMk cId="2716613287" sldId="260"/>
            <ac:spMk id="9" creationId="{78FDD4FC-9816-401D-A7CC-D306B6C016D3}"/>
          </ac:spMkLst>
        </pc:spChg>
        <pc:spChg chg="add mod">
          <ac:chgData name="Marcia Moraes" userId="c9c67e8a-58e2-4733-9a1c-5d44fec4775b" providerId="ADAL" clId="{3581709A-DD39-49C7-95E0-D08E3DDA771C}" dt="2021-10-28T16:41:45.345" v="732" actId="1076"/>
          <ac:spMkLst>
            <pc:docMk/>
            <pc:sldMk cId="2716613287" sldId="260"/>
            <ac:spMk id="10" creationId="{86DFCCC9-5F60-4471-B49F-CA8EFECF5DE4}"/>
          </ac:spMkLst>
        </pc:spChg>
        <pc:spChg chg="add del">
          <ac:chgData name="Marcia Moraes" userId="c9c67e8a-58e2-4733-9a1c-5d44fec4775b" providerId="ADAL" clId="{3581709A-DD39-49C7-95E0-D08E3DDA771C}" dt="2021-10-28T16:40:39.270" v="727" actId="478"/>
          <ac:spMkLst>
            <pc:docMk/>
            <pc:sldMk cId="2716613287" sldId="260"/>
            <ac:spMk id="11" creationId="{11B97FDE-80E6-4539-BD9C-E097B65060C8}"/>
          </ac:spMkLst>
        </pc:spChg>
        <pc:spChg chg="del">
          <ac:chgData name="Marcia Moraes" userId="c9c67e8a-58e2-4733-9a1c-5d44fec4775b" providerId="ADAL" clId="{3581709A-DD39-49C7-95E0-D08E3DDA771C}" dt="2021-10-28T16:32:39.239" v="617" actId="478"/>
          <ac:spMkLst>
            <pc:docMk/>
            <pc:sldMk cId="2716613287" sldId="260"/>
            <ac:spMk id="12" creationId="{E0B85B34-3358-4DF0-806A-799D560EEC22}"/>
          </ac:spMkLst>
        </pc:spChg>
        <pc:spChg chg="add mod">
          <ac:chgData name="Marcia Moraes" userId="c9c67e8a-58e2-4733-9a1c-5d44fec4775b" providerId="ADAL" clId="{3581709A-DD39-49C7-95E0-D08E3DDA771C}" dt="2021-10-28T16:33:46.931" v="630" actId="20577"/>
          <ac:spMkLst>
            <pc:docMk/>
            <pc:sldMk cId="2716613287" sldId="260"/>
            <ac:spMk id="13" creationId="{5DE45209-5299-4909-8268-7548D361CE07}"/>
          </ac:spMkLst>
        </pc:spChg>
        <pc:spChg chg="add del mod">
          <ac:chgData name="Marcia Moraes" userId="c9c67e8a-58e2-4733-9a1c-5d44fec4775b" providerId="ADAL" clId="{3581709A-DD39-49C7-95E0-D08E3DDA771C}" dt="2021-10-28T16:34:34.179" v="639" actId="478"/>
          <ac:spMkLst>
            <pc:docMk/>
            <pc:sldMk cId="2716613287" sldId="260"/>
            <ac:spMk id="14" creationId="{B9FA97E4-9D30-43DF-9219-F538F363AA05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5" creationId="{E496EE7A-5F54-4001-A90D-F87E77A6BFC7}"/>
          </ac:spMkLst>
        </pc:spChg>
        <pc:spChg chg="del">
          <ac:chgData name="Marcia Moraes" userId="c9c67e8a-58e2-4733-9a1c-5d44fec4775b" providerId="ADAL" clId="{3581709A-DD39-49C7-95E0-D08E3DDA771C}" dt="2021-10-28T16:32:43.785" v="620" actId="478"/>
          <ac:spMkLst>
            <pc:docMk/>
            <pc:sldMk cId="2716613287" sldId="260"/>
            <ac:spMk id="16" creationId="{CC8E4C46-4257-467B-893C-EE05F12775DE}"/>
          </ac:spMkLst>
        </pc:spChg>
        <pc:spChg chg="del">
          <ac:chgData name="Marcia Moraes" userId="c9c67e8a-58e2-4733-9a1c-5d44fec4775b" providerId="ADAL" clId="{3581709A-DD39-49C7-95E0-D08E3DDA771C}" dt="2021-10-28T16:32:45.025" v="621" actId="478"/>
          <ac:spMkLst>
            <pc:docMk/>
            <pc:sldMk cId="2716613287" sldId="260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8" creationId="{EA3E712E-E2A7-4000-B24B-49ABA3520C45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19" creationId="{00223173-FD20-45F5-9E4A-88F6215E5B96}"/>
          </ac:spMkLst>
        </pc:spChg>
        <pc:spChg chg="add del mod">
          <ac:chgData name="Marcia Moraes" userId="c9c67e8a-58e2-4733-9a1c-5d44fec4775b" providerId="ADAL" clId="{3581709A-DD39-49C7-95E0-D08E3DDA771C}" dt="2021-10-28T16:34:36.952" v="640" actId="478"/>
          <ac:spMkLst>
            <pc:docMk/>
            <pc:sldMk cId="2716613287" sldId="260"/>
            <ac:spMk id="20" creationId="{7C542DBE-3CD0-4DA7-BAA8-5F3338C000A7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1" creationId="{11CB4C76-67E5-4661-A0E1-B5C84A6D2D30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2" creationId="{78328DCF-A625-45C1-9F32-4E25156658A4}"/>
          </ac:spMkLst>
        </pc:spChg>
        <pc:spChg chg="add del mod">
          <ac:chgData name="Marcia Moraes" userId="c9c67e8a-58e2-4733-9a1c-5d44fec4775b" providerId="ADAL" clId="{3581709A-DD39-49C7-95E0-D08E3DDA771C}" dt="2021-10-28T16:34:38.560" v="641" actId="478"/>
          <ac:spMkLst>
            <pc:docMk/>
            <pc:sldMk cId="2716613287" sldId="260"/>
            <ac:spMk id="23" creationId="{3F9D4107-C246-4471-AE20-741099DDF4E4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4" creationId="{2BEF26C9-69F8-493B-81B1-456D23C054BF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5" creationId="{C858EBFA-BADA-4C40-B686-1C1BB0C567C1}"/>
          </ac:spMkLst>
        </pc:spChg>
        <pc:spChg chg="add del mod">
          <ac:chgData name="Marcia Moraes" userId="c9c67e8a-58e2-4733-9a1c-5d44fec4775b" providerId="ADAL" clId="{3581709A-DD39-49C7-95E0-D08E3DDA771C}" dt="2021-10-28T16:34:39.473" v="642" actId="478"/>
          <ac:spMkLst>
            <pc:docMk/>
            <pc:sldMk cId="2716613287" sldId="260"/>
            <ac:spMk id="26" creationId="{F3F9F42C-13A9-4528-8E44-22544EF0967F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27" creationId="{418A4A84-6417-409D-B338-0CE32146912E}"/>
          </ac:spMkLst>
        </pc:spChg>
        <pc:spChg chg="add mod">
          <ac:chgData name="Marcia Moraes" userId="c9c67e8a-58e2-4733-9a1c-5d44fec4775b" providerId="ADAL" clId="{3581709A-DD39-49C7-95E0-D08E3DDA771C}" dt="2021-10-28T16:44:01.400" v="749" actId="14100"/>
          <ac:spMkLst>
            <pc:docMk/>
            <pc:sldMk cId="2716613287" sldId="260"/>
            <ac:spMk id="28" creationId="{8451F2D5-9F64-4DD0-B115-1175278E5AFE}"/>
          </ac:spMkLst>
        </pc:spChg>
        <pc:spChg chg="add del mod">
          <ac:chgData name="Marcia Moraes" userId="c9c67e8a-58e2-4733-9a1c-5d44fec4775b" providerId="ADAL" clId="{3581709A-DD39-49C7-95E0-D08E3DDA771C}" dt="2021-10-28T16:43:15.904" v="738" actId="20577"/>
          <ac:spMkLst>
            <pc:docMk/>
            <pc:sldMk cId="2716613287" sldId="260"/>
            <ac:spMk id="29" creationId="{091A25E5-5046-4291-8B20-B9DADB017A3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0" creationId="{046A83E9-EF2A-4442-A0A5-0651F829CDFB}"/>
          </ac:spMkLst>
        </pc:spChg>
        <pc:spChg chg="add del mod">
          <ac:chgData name="Marcia Moraes" userId="c9c67e8a-58e2-4733-9a1c-5d44fec4775b" providerId="ADAL" clId="{3581709A-DD39-49C7-95E0-D08E3DDA771C}" dt="2021-10-28T16:34:15.247" v="637" actId="478"/>
          <ac:spMkLst>
            <pc:docMk/>
            <pc:sldMk cId="2716613287" sldId="260"/>
            <ac:spMk id="31" creationId="{B95F1435-356E-4F87-A1A2-F97A58E92294}"/>
          </ac:spMkLst>
        </pc:spChg>
        <pc:spChg chg="add del mod">
          <ac:chgData name="Marcia Moraes" userId="c9c67e8a-58e2-4733-9a1c-5d44fec4775b" providerId="ADAL" clId="{3581709A-DD39-49C7-95E0-D08E3DDA771C}" dt="2021-10-28T16:34:17.279" v="638" actId="478"/>
          <ac:spMkLst>
            <pc:docMk/>
            <pc:sldMk cId="2716613287" sldId="260"/>
            <ac:spMk id="32" creationId="{22D0093A-5863-42D8-86FC-6E6E98E192C5}"/>
          </ac:spMkLst>
        </pc:spChg>
        <pc:spChg chg="add del mod">
          <ac:chgData name="Marcia Moraes" userId="c9c67e8a-58e2-4733-9a1c-5d44fec4775b" providerId="ADAL" clId="{3581709A-DD39-49C7-95E0-D08E3DDA771C}" dt="2021-10-28T16:35:49.748" v="658" actId="478"/>
          <ac:spMkLst>
            <pc:docMk/>
            <pc:sldMk cId="2716613287" sldId="260"/>
            <ac:spMk id="33" creationId="{344950B8-2158-4859-A300-D7D509EE42BD}"/>
          </ac:spMkLst>
        </pc:spChg>
        <pc:spChg chg="add del mod">
          <ac:chgData name="Marcia Moraes" userId="c9c67e8a-58e2-4733-9a1c-5d44fec4775b" providerId="ADAL" clId="{3581709A-DD39-49C7-95E0-D08E3DDA771C}" dt="2021-10-28T16:35:52.624" v="659" actId="478"/>
          <ac:spMkLst>
            <pc:docMk/>
            <pc:sldMk cId="2716613287" sldId="260"/>
            <ac:spMk id="34" creationId="{D855A07C-7D7C-4E56-A62C-9867D52277CD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5" creationId="{E1C7956F-A715-4E72-8F87-C8184273828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6" creationId="{63684BEB-4721-440D-BAAE-04152BE2D08D}"/>
          </ac:spMkLst>
        </pc:spChg>
        <pc:spChg chg="add mod">
          <ac:chgData name="Marcia Moraes" userId="c9c67e8a-58e2-4733-9a1c-5d44fec4775b" providerId="ADAL" clId="{3581709A-DD39-49C7-95E0-D08E3DDA771C}" dt="2021-10-28T16:35:57.455" v="660" actId="1076"/>
          <ac:spMkLst>
            <pc:docMk/>
            <pc:sldMk cId="2716613287" sldId="260"/>
            <ac:spMk id="37" creationId="{BE1BBF4D-5E91-431A-B98E-F7C211895B22}"/>
          </ac:spMkLst>
        </pc:spChg>
        <pc:spChg chg="add mod">
          <ac:chgData name="Marcia Moraes" userId="c9c67e8a-58e2-4733-9a1c-5d44fec4775b" providerId="ADAL" clId="{3581709A-DD39-49C7-95E0-D08E3DDA771C}" dt="2021-10-28T16:43:38.451" v="747" actId="1076"/>
          <ac:spMkLst>
            <pc:docMk/>
            <pc:sldMk cId="2716613287" sldId="260"/>
            <ac:spMk id="38" creationId="{2D4297F6-11A2-4AF8-95FE-A243ECD48154}"/>
          </ac:spMkLst>
        </pc:spChg>
        <pc:spChg chg="add mod">
          <ac:chgData name="Marcia Moraes" userId="c9c67e8a-58e2-4733-9a1c-5d44fec4775b" providerId="ADAL" clId="{3581709A-DD39-49C7-95E0-D08E3DDA771C}" dt="2021-10-28T16:44:05.285" v="750" actId="14100"/>
          <ac:spMkLst>
            <pc:docMk/>
            <pc:sldMk cId="2716613287" sldId="260"/>
            <ac:spMk id="39" creationId="{2D497C2B-8888-4C39-9404-A22BFBEDCE29}"/>
          </ac:spMkLst>
        </pc:spChg>
        <pc:picChg chg="add mod">
          <ac:chgData name="Marcia Moraes" userId="c9c67e8a-58e2-4733-9a1c-5d44fec4775b" providerId="ADAL" clId="{3581709A-DD39-49C7-95E0-D08E3DDA771C}" dt="2021-10-28T16:41:48.288" v="733" actId="1076"/>
          <ac:picMkLst>
            <pc:docMk/>
            <pc:sldMk cId="2716613287" sldId="260"/>
            <ac:picMk id="40" creationId="{63A3E2DE-2E3E-4B48-972F-2AD857B42B5D}"/>
          </ac:picMkLst>
        </pc:picChg>
      </pc:sldChg>
      <pc:sldChg chg="add del">
        <pc:chgData name="Marcia Moraes" userId="c9c67e8a-58e2-4733-9a1c-5d44fec4775b" providerId="ADAL" clId="{3581709A-DD39-49C7-95E0-D08E3DDA771C}" dt="2021-10-28T17:13:07.975" v="998" actId="2696"/>
        <pc:sldMkLst>
          <pc:docMk/>
          <pc:sldMk cId="3005757456" sldId="261"/>
        </pc:sldMkLst>
      </pc:sldChg>
      <pc:sldChg chg="modSp add">
        <pc:chgData name="Marcia Moraes" userId="c9c67e8a-58e2-4733-9a1c-5d44fec4775b" providerId="ADAL" clId="{3581709A-DD39-49C7-95E0-D08E3DDA771C}" dt="2021-10-28T19:21:11.135" v="1620" actId="1076"/>
        <pc:sldMkLst>
          <pc:docMk/>
          <pc:sldMk cId="926474781" sldId="267"/>
        </pc:sldMkLst>
        <pc:spChg chg="mod">
          <ac:chgData name="Marcia Moraes" userId="c9c67e8a-58e2-4733-9a1c-5d44fec4775b" providerId="ADAL" clId="{3581709A-DD39-49C7-95E0-D08E3DDA771C}" dt="2021-10-28T19:21:11.135" v="1620" actId="1076"/>
          <ac:spMkLst>
            <pc:docMk/>
            <pc:sldMk cId="926474781" sldId="267"/>
            <ac:spMk id="7" creationId="{BF16D510-BC74-4FA5-AFD2-193B039115A5}"/>
          </ac:spMkLst>
        </pc:spChg>
      </pc:sldChg>
      <pc:sldChg chg="delSp modSp add delAnim modAnim">
        <pc:chgData name="Marcia Moraes" userId="c9c67e8a-58e2-4733-9a1c-5d44fec4775b" providerId="ADAL" clId="{3581709A-DD39-49C7-95E0-D08E3DDA771C}" dt="2021-10-28T19:29:24.137" v="1796" actId="20577"/>
        <pc:sldMkLst>
          <pc:docMk/>
          <pc:sldMk cId="3962554218" sldId="268"/>
        </pc:sldMkLst>
        <pc:spChg chg="mod">
          <ac:chgData name="Marcia Moraes" userId="c9c67e8a-58e2-4733-9a1c-5d44fec4775b" providerId="ADAL" clId="{3581709A-DD39-49C7-95E0-D08E3DDA771C}" dt="2021-10-28T19:26:24.482" v="1635" actId="20577"/>
          <ac:spMkLst>
            <pc:docMk/>
            <pc:sldMk cId="3962554218" sldId="268"/>
            <ac:spMk id="4" creationId="{F016D7DE-DA0D-D54E-881A-8D82FC15EEDE}"/>
          </ac:spMkLst>
        </pc:spChg>
        <pc:spChg chg="mod">
          <ac:chgData name="Marcia Moraes" userId="c9c67e8a-58e2-4733-9a1c-5d44fec4775b" providerId="ADAL" clId="{3581709A-DD39-49C7-95E0-D08E3DDA771C}" dt="2021-10-28T19:29:07.574" v="1789" actId="5793"/>
          <ac:spMkLst>
            <pc:docMk/>
            <pc:sldMk cId="3962554218" sldId="268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9:26:37.891" v="1636" actId="478"/>
          <ac:spMkLst>
            <pc:docMk/>
            <pc:sldMk cId="3962554218" sldId="268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1" creationId="{D4B299E6-0291-0642-908A-CFE7E07C3AB1}"/>
          </ac:spMkLst>
        </pc:spChg>
        <pc:spChg chg="mod">
          <ac:chgData name="Marcia Moraes" userId="c9c67e8a-58e2-4733-9a1c-5d44fec4775b" providerId="ADAL" clId="{3581709A-DD39-49C7-95E0-D08E3DDA771C}" dt="2021-10-28T19:27:14.504" v="1676" actId="20577"/>
          <ac:spMkLst>
            <pc:docMk/>
            <pc:sldMk cId="3962554218" sldId="268"/>
            <ac:spMk id="14" creationId="{820AECDB-2759-4DA9-BED0-3AE2216596F6}"/>
          </ac:spMkLst>
        </pc:spChg>
        <pc:spChg chg="mod">
          <ac:chgData name="Marcia Moraes" userId="c9c67e8a-58e2-4733-9a1c-5d44fec4775b" providerId="ADAL" clId="{3581709A-DD39-49C7-95E0-D08E3DDA771C}" dt="2021-10-28T19:29:24.137" v="1796" actId="20577"/>
          <ac:spMkLst>
            <pc:docMk/>
            <pc:sldMk cId="3962554218" sldId="268"/>
            <ac:spMk id="15" creationId="{22E6A680-F032-4B55-BB13-AFAD0DC8C1E4}"/>
          </ac:spMkLst>
        </pc:spChg>
        <pc:spChg chg="del">
          <ac:chgData name="Marcia Moraes" userId="c9c67e8a-58e2-4733-9a1c-5d44fec4775b" providerId="ADAL" clId="{3581709A-DD39-49C7-95E0-D08E3DDA771C}" dt="2021-10-28T19:29:13.712" v="1792" actId="478"/>
          <ac:spMkLst>
            <pc:docMk/>
            <pc:sldMk cId="3962554218" sldId="268"/>
            <ac:spMk id="17" creationId="{85630BF4-A637-492F-8F36-E5FC925F08D0}"/>
          </ac:spMkLst>
        </pc:spChg>
        <pc:spChg chg="del">
          <ac:chgData name="Marcia Moraes" userId="c9c67e8a-58e2-4733-9a1c-5d44fec4775b" providerId="ADAL" clId="{3581709A-DD39-49C7-95E0-D08E3DDA771C}" dt="2021-10-28T19:29:16.172" v="1793" actId="478"/>
          <ac:spMkLst>
            <pc:docMk/>
            <pc:sldMk cId="3962554218" sldId="268"/>
            <ac:spMk id="18" creationId="{A968E691-57B2-42AD-9B86-E357DC0F5890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9" creationId="{A8AA637C-69B9-2843-B2F8-03B8A41C9F12}"/>
          </ac:spMkLst>
        </pc:spChg>
        <pc:cxnChg chg="del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13" creationId="{EACC1D63-42A1-214F-AD8F-DDEEDD8C9FA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556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SUNDAY help desk – closed (Halloween!)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345073" y="323724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Talk about the different loops, how comfortable are you with nested loops, what about nested three times? What about accessing 2D+ arrays with them?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44303"/>
            <a:ext cx="4762631" cy="857735"/>
          </a:xfrm>
        </p:spPr>
        <p:txBody>
          <a:bodyPr/>
          <a:lstStyle/>
          <a:p>
            <a:r>
              <a:rPr lang="en-US" dirty="0"/>
              <a:t>Simple recursion is a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3" y="2482619"/>
            <a:ext cx="4858325" cy="123008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319499" y="1776683"/>
            <a:ext cx="4858325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our first recursion method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pt-BR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7415193" y="3317005"/>
            <a:ext cx="5896770" cy="117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6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770780" y="3755254"/>
            <a:ext cx="2033890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(n == 1)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0770780" y="4512041"/>
            <a:ext cx="2404504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218445" cy="1077218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factorial (int n){</a:t>
            </a:r>
          </a:p>
          <a:p>
            <a:r>
              <a:rPr lang="en-US" sz="1600" dirty="0">
                <a:latin typeface="Proxima Nova"/>
              </a:rPr>
              <a:t>    if(n == 1) return 1;</a:t>
            </a:r>
          </a:p>
          <a:p>
            <a:r>
              <a:rPr lang="en-US" sz="1600" dirty="0">
                <a:latin typeface="Proxima Nova"/>
              </a:rPr>
              <a:t>    return n * factorial(n-1);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628072" y="4273994"/>
            <a:ext cx="4858325" cy="115320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400168" y="5584655"/>
            <a:ext cx="3659271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</a:t>
            </a:r>
            <a:r>
              <a:rPr lang="en-US" sz="1600" dirty="0" err="1">
                <a:latin typeface="Proxima Nova"/>
              </a:rPr>
              <a:t>factorialLoop</a:t>
            </a:r>
            <a:r>
              <a:rPr lang="en-US" sz="1600" dirty="0">
                <a:latin typeface="Proxima Nova"/>
              </a:rPr>
              <a:t> (int n){</a:t>
            </a:r>
          </a:p>
          <a:p>
            <a:r>
              <a:rPr lang="en-US" sz="1600" dirty="0">
                <a:latin typeface="Proxima Nova"/>
              </a:rPr>
              <a:t>   long fact = 1;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n;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fact *=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;</a:t>
            </a:r>
          </a:p>
          <a:p>
            <a:r>
              <a:rPr lang="en-US" sz="1600" dirty="0">
                <a:latin typeface="Proxima Nova"/>
              </a:rPr>
              <a:t>   return fact;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4" y="1987484"/>
            <a:ext cx="540134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1" y="1848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7" y="184888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5" y="2394813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6" y="239481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0" y="2955881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6" y="296766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2" y="3516949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7" y="3516949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7" y="18370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8" y="2366512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7" y="2955881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5" y="3505164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5" y="2987228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4" y="237599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49" y="2394813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3" y="2299388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8" y="2316276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765544" y="4979611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3" y="5456725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92745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6" y="1812447"/>
            <a:ext cx="5632876" cy="81381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355369" y="2972300"/>
            <a:ext cx="4165692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String </a:t>
            </a:r>
            <a:r>
              <a:rPr lang="en-US" sz="1600" dirty="0" err="1">
                <a:latin typeface="Proxima Nova"/>
              </a:rPr>
              <a:t>reverseLoop</a:t>
            </a:r>
            <a:r>
              <a:rPr lang="en-US" sz="1600" dirty="0">
                <a:latin typeface="Proxima Nova"/>
              </a:rPr>
              <a:t> (String str){</a:t>
            </a:r>
          </a:p>
          <a:p>
            <a:r>
              <a:rPr lang="en-US" sz="1600" dirty="0">
                <a:latin typeface="Proxima Nova"/>
              </a:rPr>
              <a:t>   String reversed = “”;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</a:t>
            </a:r>
            <a:r>
              <a:rPr lang="en-US" sz="1600" dirty="0" err="1">
                <a:latin typeface="Proxima Nova"/>
              </a:rPr>
              <a:t>str.length</a:t>
            </a:r>
            <a:r>
              <a:rPr lang="en-US" sz="1600" dirty="0">
                <a:latin typeface="Proxima Nova"/>
              </a:rPr>
              <a:t>();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-1;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reversed +=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);</a:t>
            </a:r>
          </a:p>
          <a:p>
            <a:r>
              <a:rPr lang="en-US" sz="1600" dirty="0">
                <a:latin typeface="Proxima Nova"/>
              </a:rPr>
              <a:t>   return reversed;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657599" y="5373214"/>
            <a:ext cx="2304798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250593"/>
            <a:ext cx="4912627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(index) + </a:t>
            </a:r>
            <a:r>
              <a:rPr lang="en-US" sz="1600" dirty="0" err="1">
                <a:latin typeface="Proxima Nova"/>
              </a:rPr>
              <a:t>reverseString</a:t>
            </a:r>
            <a:r>
              <a:rPr lang="en-US" sz="1600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812447"/>
            <a:ext cx="1057388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526430"/>
            <a:ext cx="3522824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</a:t>
            </a:r>
            <a:r>
              <a:rPr lang="en-US" sz="1600">
                <a:latin typeface="Proxima Nova"/>
              </a:rPr>
              <a:t>int sum </a:t>
            </a:r>
            <a:r>
              <a:rPr lang="en-US" sz="1600" dirty="0">
                <a:latin typeface="Proxima Nova"/>
              </a:rPr>
              <a:t>(int [] array){</a:t>
            </a:r>
          </a:p>
          <a:p>
            <a:r>
              <a:rPr lang="en-US" sz="1600" dirty="0">
                <a:latin typeface="Proxima Nova"/>
              </a:rPr>
              <a:t>   int s = 0;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0;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&lt; </a:t>
            </a:r>
            <a:r>
              <a:rPr lang="en-US" sz="1600" dirty="0" err="1">
                <a:latin typeface="Proxima Nova"/>
              </a:rPr>
              <a:t>array.length</a:t>
            </a:r>
            <a:r>
              <a:rPr lang="en-US" sz="1600" dirty="0">
                <a:latin typeface="Proxima Nova"/>
              </a:rPr>
              <a:t>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++)</a:t>
            </a:r>
          </a:p>
          <a:p>
            <a:r>
              <a:rPr lang="en-US" sz="1600" dirty="0">
                <a:latin typeface="Proxima Nova"/>
              </a:rPr>
              <a:t>       s += array[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];</a:t>
            </a:r>
          </a:p>
          <a:p>
            <a:r>
              <a:rPr lang="en-US" sz="1600" dirty="0">
                <a:latin typeface="Proxima Nova"/>
              </a:rPr>
              <a:t>   return s;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763</Words>
  <Application>Microsoft Office PowerPoint</Application>
  <PresentationFormat>Custom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2020-04-18T04:30:18Z</dcterms:created>
  <dcterms:modified xsi:type="dcterms:W3CDTF">2021-10-29T03:54:55Z</dcterms:modified>
</cp:coreProperties>
</file>