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DAAC8-4BD8-49B2-B448-A01E31AB4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Introduction to</a:t>
            </a:r>
          </a:p>
          <a:p>
            <a:r>
              <a:rPr lang="en-US" dirty="0"/>
              <a:t>Unified Modelling Language (UML)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920-BF86-4C5B-959F-E670643BE8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843AE-22E8-49C4-B88E-6DE4C6B5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8D179-D675-491F-B025-30DF1D809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921330"/>
          </a:xfrm>
        </p:spPr>
        <p:txBody>
          <a:bodyPr/>
          <a:lstStyle/>
          <a:p>
            <a:r>
              <a:rPr lang="en-US" dirty="0"/>
              <a:t>Used in </a:t>
            </a:r>
            <a:r>
              <a:rPr lang="en-US" b="1" dirty="0"/>
              <a:t>Software Architecture</a:t>
            </a:r>
            <a:r>
              <a:rPr lang="en-US" dirty="0"/>
              <a:t> to represent class layout</a:t>
            </a:r>
          </a:p>
          <a:p>
            <a:r>
              <a:rPr lang="en-US" dirty="0"/>
              <a:t>Defines classes, methods, parameters</a:t>
            </a:r>
          </a:p>
          <a:p>
            <a:r>
              <a:rPr lang="en-US" dirty="0"/>
              <a:t>Right now: very minimal</a:t>
            </a:r>
          </a:p>
          <a:p>
            <a:pPr lvl="1"/>
            <a:r>
              <a:rPr lang="en-US" dirty="0"/>
              <a:t>We will use it to:</a:t>
            </a:r>
          </a:p>
          <a:p>
            <a:pPr lvl="2"/>
            <a:r>
              <a:rPr lang="en-US" dirty="0"/>
              <a:t>Provide an overview / picture of the classes</a:t>
            </a:r>
          </a:p>
          <a:p>
            <a:pPr lvl="2"/>
            <a:r>
              <a:rPr lang="en-US" dirty="0"/>
              <a:t>Help you visually see the program</a:t>
            </a:r>
          </a:p>
          <a:p>
            <a:pPr lvl="2"/>
            <a:r>
              <a:rPr lang="en-US" dirty="0"/>
              <a:t>Give you a tool to ‘draw out’ a class</a:t>
            </a:r>
          </a:p>
          <a:p>
            <a:r>
              <a:rPr lang="en-US" dirty="0"/>
              <a:t>This class does not go into the theory on program layout</a:t>
            </a:r>
          </a:p>
          <a:p>
            <a:pPr lvl="1"/>
            <a:r>
              <a:rPr lang="en-US" dirty="0"/>
              <a:t>Just introducing </a:t>
            </a:r>
          </a:p>
        </p:txBody>
      </p:sp>
    </p:spTree>
    <p:extLst>
      <p:ext uri="{BB962C8B-B14F-4D97-AF65-F5344CB8AC3E}">
        <p14:creationId xmlns:p14="http://schemas.microsoft.com/office/powerpoint/2010/main" val="6517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A9C-8872-4098-A2BE-7CA387E3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13" y="133626"/>
            <a:ext cx="12561453" cy="1015663"/>
          </a:xfrm>
        </p:spPr>
        <p:txBody>
          <a:bodyPr/>
          <a:lstStyle/>
          <a:p>
            <a:r>
              <a:rPr lang="en-US" dirty="0"/>
              <a:t>Lab Example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2E0634-9FBD-4FEC-8C71-0B9A64BCC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8308" y="3733800"/>
            <a:ext cx="4482892" cy="44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A52DF2-3044-4B62-BDBD-03C3F3D0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36" y="1056613"/>
            <a:ext cx="7068052" cy="632502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BD873AB-BF15-4884-9703-29ACBAED8DC6}"/>
              </a:ext>
            </a:extLst>
          </p:cNvPr>
          <p:cNvSpPr/>
          <p:nvPr/>
        </p:nvSpPr>
        <p:spPr>
          <a:xfrm>
            <a:off x="1932341" y="4916774"/>
            <a:ext cx="1229194" cy="1799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31D1267-35A9-442A-9F77-AC07711B9347}"/>
              </a:ext>
            </a:extLst>
          </p:cNvPr>
          <p:cNvSpPr/>
          <p:nvPr/>
        </p:nvSpPr>
        <p:spPr>
          <a:xfrm>
            <a:off x="1932341" y="3733800"/>
            <a:ext cx="1229194" cy="7932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25F19-D9FB-4C4C-AA3C-B2506E95B572}"/>
              </a:ext>
            </a:extLst>
          </p:cNvPr>
          <p:cNvSpPr txBox="1"/>
          <p:nvPr/>
        </p:nvSpPr>
        <p:spPr>
          <a:xfrm>
            <a:off x="539646" y="3886200"/>
            <a:ext cx="187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248A-3B19-4B63-9F09-D7702DD7990E}"/>
              </a:ext>
            </a:extLst>
          </p:cNvPr>
          <p:cNvSpPr txBox="1"/>
          <p:nvPr/>
        </p:nvSpPr>
        <p:spPr>
          <a:xfrm>
            <a:off x="418213" y="1304144"/>
            <a:ext cx="2369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means public</a:t>
            </a:r>
          </a:p>
          <a:p>
            <a:pPr marL="342900" indent="-342900">
              <a:buFontTx/>
              <a:buChar char="-"/>
            </a:pPr>
            <a:r>
              <a:rPr lang="en-US" dirty="0"/>
              <a:t>means private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Format:</a:t>
            </a:r>
          </a:p>
          <a:p>
            <a:r>
              <a:rPr lang="en-US" dirty="0"/>
              <a:t>Name : Type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A0F41-9AFB-4418-8913-07953CDBB2EF}"/>
              </a:ext>
            </a:extLst>
          </p:cNvPr>
          <p:cNvSpPr txBox="1"/>
          <p:nvPr/>
        </p:nvSpPr>
        <p:spPr>
          <a:xfrm>
            <a:off x="652072" y="5521100"/>
            <a:ext cx="187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594CA-60BE-442C-B946-BDA2A5BB2106}"/>
              </a:ext>
            </a:extLst>
          </p:cNvPr>
          <p:cNvSpPr txBox="1"/>
          <p:nvPr/>
        </p:nvSpPr>
        <p:spPr>
          <a:xfrm>
            <a:off x="10101551" y="1366478"/>
            <a:ext cx="3297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canPlant</a:t>
            </a:r>
            <a:r>
              <a:rPr lang="en-US" sz="1400" dirty="0"/>
              <a:t>(String, </a:t>
            </a:r>
            <a:r>
              <a:rPr lang="en-US" sz="1400" dirty="0" err="1"/>
              <a:t>GardenRow</a:t>
            </a:r>
            <a:r>
              <a:rPr lang="en-US" sz="1400" dirty="0"/>
              <a:t>): </a:t>
            </a:r>
            <a:r>
              <a:rPr lang="en-US" sz="1400" dirty="0" err="1"/>
              <a:t>boolean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Takes in two parameters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String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GardenRow</a:t>
            </a:r>
            <a:r>
              <a:rPr lang="en-US" sz="1400" dirty="0"/>
              <a:t> </a:t>
            </a:r>
          </a:p>
          <a:p>
            <a:pPr marL="79504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Notice identifiers are not there, it is up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returns a </a:t>
            </a:r>
            <a:r>
              <a:rPr lang="en-US" sz="1400" dirty="0" err="1"/>
              <a:t>boolean</a:t>
            </a:r>
            <a:r>
              <a:rPr lang="en-US" sz="1400" dirty="0"/>
              <a:t>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FADA-F46F-4BCE-A11E-1FDBE22A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General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BB4F-1F04-47A0-A0DD-157AC86D64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662798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tool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of many</a:t>
            </a:r>
          </a:p>
          <a:p>
            <a:r>
              <a:rPr lang="en-US" dirty="0"/>
              <a:t>Meant to help you get a visual idea of what to work on</a:t>
            </a:r>
          </a:p>
          <a:p>
            <a:r>
              <a:rPr lang="en-US" dirty="0"/>
              <a:t>Not helpful for everyone</a:t>
            </a:r>
          </a:p>
          <a:p>
            <a:r>
              <a:rPr lang="en-US" dirty="0"/>
              <a:t>Will have some ‘drawing out the </a:t>
            </a:r>
            <a:r>
              <a:rPr lang="en-US" dirty="0" err="1"/>
              <a:t>uml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Just more so you can draw out the class information </a:t>
            </a:r>
          </a:p>
          <a:p>
            <a:r>
              <a:rPr lang="en-US" dirty="0"/>
              <a:t>We will come back to this later with inheritance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59</TotalTime>
  <Words>177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ColoradoStateCS</vt:lpstr>
      <vt:lpstr>PowerPoint Presentation</vt:lpstr>
      <vt:lpstr>Unified Modelling Language (UML)</vt:lpstr>
      <vt:lpstr>Lab Example</vt:lpstr>
      <vt:lpstr>UML General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2022-01-25T17:36:53Z</dcterms:created>
  <dcterms:modified xsi:type="dcterms:W3CDTF">2022-01-25T18:36:12Z</dcterms:modified>
</cp:coreProperties>
</file>