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C717-EDB9-DF4D-8A6E-D1A2566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DD6AF-D75E-4F4B-B2F3-8AF93380C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3032384"/>
          </a:xfrm>
        </p:spPr>
        <p:txBody>
          <a:bodyPr/>
          <a:lstStyle/>
          <a:p>
            <a:r>
              <a:rPr lang="en-US" dirty="0"/>
              <a:t>A common standard to draw</a:t>
            </a:r>
          </a:p>
          <a:p>
            <a:pPr lvl="1"/>
            <a:r>
              <a:rPr lang="en-US" dirty="0"/>
              <a:t>OOP classes and layouts</a:t>
            </a:r>
          </a:p>
          <a:p>
            <a:r>
              <a:rPr lang="en-US" dirty="0"/>
              <a:t>Not required</a:t>
            </a:r>
          </a:p>
          <a:p>
            <a:r>
              <a:rPr lang="en-US" dirty="0"/>
              <a:t>Not used everywhere</a:t>
            </a:r>
          </a:p>
          <a:p>
            <a:r>
              <a:rPr lang="en-US" dirty="0"/>
              <a:t>But common enough to learn</a:t>
            </a:r>
          </a:p>
          <a:p>
            <a:pPr lvl="1"/>
            <a:r>
              <a:rPr lang="en-US" dirty="0"/>
              <a:t>Only basics for now!</a:t>
            </a:r>
          </a:p>
          <a:p>
            <a:pPr lvl="1"/>
            <a:r>
              <a:rPr lang="en-US" dirty="0"/>
              <a:t>Much more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24609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4EFD-01E4-7745-86AF-B139D408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BF644-9FA9-064B-8B99-A6B8531C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4091118"/>
            <a:ext cx="5549900" cy="1905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D00B-D2E9-294E-97ED-121A58CD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3402058" cy="1602490"/>
          </a:xfrm>
        </p:spPr>
        <p:txBody>
          <a:bodyPr/>
          <a:lstStyle/>
          <a:p>
            <a:r>
              <a:rPr lang="en-US" dirty="0"/>
              <a:t>Circle and Square:</a:t>
            </a:r>
          </a:p>
          <a:p>
            <a:pPr lvl="1"/>
            <a:r>
              <a:rPr lang="en-US" dirty="0"/>
              <a:t>Children of shape</a:t>
            </a:r>
          </a:p>
          <a:p>
            <a:pPr lvl="1"/>
            <a:r>
              <a:rPr lang="en-US" dirty="0"/>
              <a:t>Inherit </a:t>
            </a:r>
          </a:p>
          <a:p>
            <a:pPr lvl="2"/>
            <a:r>
              <a:rPr lang="en-US" dirty="0"/>
              <a:t>+</a:t>
            </a:r>
            <a:r>
              <a:rPr lang="en-US" dirty="0" err="1"/>
              <a:t>computeArea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D115-8450-6441-80EC-569EC5AE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156" y="2449382"/>
            <a:ext cx="2743200" cy="1231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70B11-88BD-4D45-809F-C3011A94692D}"/>
              </a:ext>
            </a:extLst>
          </p:cNvPr>
          <p:cNvCxnSpPr/>
          <p:nvPr/>
        </p:nvCxnSpPr>
        <p:spPr>
          <a:xfrm flipV="1">
            <a:off x="5054600" y="3505200"/>
            <a:ext cx="1282700" cy="64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F77F93-B2D2-B045-A763-0E338237204F}"/>
              </a:ext>
            </a:extLst>
          </p:cNvPr>
          <p:cNvCxnSpPr>
            <a:cxnSpLocks/>
          </p:cNvCxnSpPr>
          <p:nvPr/>
        </p:nvCxnSpPr>
        <p:spPr>
          <a:xfrm flipH="1" flipV="1">
            <a:off x="6337300" y="3505200"/>
            <a:ext cx="1143002" cy="58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9C0A6A9-DE7C-DA43-8651-FA19124CAF08}"/>
              </a:ext>
            </a:extLst>
          </p:cNvPr>
          <p:cNvSpPr txBox="1">
            <a:spLocks/>
          </p:cNvSpPr>
          <p:nvPr/>
        </p:nvSpPr>
        <p:spPr>
          <a:xfrm>
            <a:off x="7068385" y="6301188"/>
            <a:ext cx="5699347" cy="813749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will see it in assignment specifications. You won’t be asked to draw it</a:t>
            </a:r>
          </a:p>
        </p:txBody>
      </p:sp>
    </p:spTree>
    <p:extLst>
      <p:ext uri="{BB962C8B-B14F-4D97-AF65-F5344CB8AC3E}">
        <p14:creationId xmlns:p14="http://schemas.microsoft.com/office/powerpoint/2010/main" val="86714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63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Unified Modeling Language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</cp:revision>
  <dcterms:created xsi:type="dcterms:W3CDTF">2020-04-18T07:13:44Z</dcterms:created>
  <dcterms:modified xsi:type="dcterms:W3CDTF">2020-04-18T07:19:47Z</dcterms:modified>
</cp:coreProperties>
</file>