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97" autoAdjust="0"/>
    <p:restoredTop sz="95994" autoAdjust="0"/>
  </p:normalViewPr>
  <p:slideViewPr>
    <p:cSldViewPr snapToGrid="0" snapToObjects="1">
      <p:cViewPr varScale="1">
        <p:scale>
          <a:sx n="84" d="100"/>
          <a:sy n="84" d="100"/>
        </p:scale>
        <p:origin x="232" y="43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is-a – The Polymorphic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C9ECA-65DA-224F-86E0-1627A6BF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Inheritance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9D917-FC18-DC4F-BAB7-5A615D795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357724"/>
            <a:ext cx="5556825" cy="5638916"/>
          </a:xfrm>
        </p:spPr>
        <p:txBody>
          <a:bodyPr/>
          <a:lstStyle/>
          <a:p>
            <a:r>
              <a:rPr lang="en-US" dirty="0"/>
              <a:t>Keep your programs DRY</a:t>
            </a:r>
          </a:p>
          <a:p>
            <a:r>
              <a:rPr lang="en-US" dirty="0"/>
              <a:t>Super/Parent classes</a:t>
            </a:r>
          </a:p>
          <a:p>
            <a:pPr lvl="1"/>
            <a:r>
              <a:rPr lang="en-US" dirty="0"/>
              <a:t>Child Class </a:t>
            </a:r>
            <a:r>
              <a:rPr lang="en-US" b="1" dirty="0"/>
              <a:t>extends </a:t>
            </a:r>
            <a:r>
              <a:rPr lang="en-US" dirty="0"/>
              <a:t>parent</a:t>
            </a:r>
          </a:p>
          <a:p>
            <a:pPr lvl="1"/>
            <a:r>
              <a:rPr lang="en-US" dirty="0"/>
              <a:t>Can only extend one immediate parent</a:t>
            </a:r>
          </a:p>
          <a:p>
            <a:r>
              <a:rPr lang="en-US" dirty="0"/>
              <a:t>Child Classes</a:t>
            </a:r>
          </a:p>
          <a:p>
            <a:pPr lvl="1"/>
            <a:r>
              <a:rPr lang="en-US" dirty="0"/>
              <a:t>gain public, protected, package-protected methods and variables of parent</a:t>
            </a:r>
          </a:p>
          <a:p>
            <a:r>
              <a:rPr lang="en-US" dirty="0"/>
              <a:t>Polymorphic</a:t>
            </a:r>
          </a:p>
          <a:p>
            <a:pPr lvl="1"/>
            <a:r>
              <a:rPr lang="en-US" dirty="0"/>
              <a:t>children can appear ‘as the parent’ when type matters</a:t>
            </a:r>
          </a:p>
          <a:p>
            <a:r>
              <a:rPr lang="en-US" dirty="0"/>
              <a:t>is-a relationship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great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Feline great2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Tiger tony = new Tiger();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C3B6-A086-5F47-A565-8286237CF0D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2" y="795130"/>
            <a:ext cx="4712427" cy="56676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F341E0-E0E7-D744-88F2-E25E1C63A6D2}"/>
              </a:ext>
            </a:extLst>
          </p:cNvPr>
          <p:cNvSpPr/>
          <p:nvPr/>
        </p:nvSpPr>
        <p:spPr>
          <a:xfrm>
            <a:off x="823116" y="6985787"/>
            <a:ext cx="6580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isFeline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tony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Tiger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returns true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81A3-B1BF-9F4C-8EEE-F32AC4C1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08" y="906262"/>
            <a:ext cx="5435212" cy="1661993"/>
          </a:xfrm>
        </p:spPr>
        <p:txBody>
          <a:bodyPr anchor="t">
            <a:normAutofit/>
          </a:bodyPr>
          <a:lstStyle/>
          <a:p>
            <a:r>
              <a:rPr lang="en-US" dirty="0"/>
              <a:t>Inheriting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13E6-44C8-9D49-9589-8A136631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08" y="2004319"/>
            <a:ext cx="5740012" cy="52499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this example, what methods are available to Tiger?</a:t>
            </a:r>
          </a:p>
          <a:p>
            <a:pPr lvl="1"/>
            <a:r>
              <a:rPr lang="en-US" dirty="0" err="1"/>
              <a:t>getSound</a:t>
            </a:r>
            <a:endParaRPr lang="en-US" dirty="0"/>
          </a:p>
          <a:p>
            <a:pPr lvl="1"/>
            <a:r>
              <a:rPr lang="en-US" dirty="0" err="1"/>
              <a:t>getSize</a:t>
            </a:r>
            <a:endParaRPr lang="en-US" dirty="0"/>
          </a:p>
          <a:p>
            <a:pPr lvl="1"/>
            <a:r>
              <a:rPr lang="en-US" dirty="0" err="1"/>
              <a:t>setSize</a:t>
            </a:r>
            <a:endParaRPr lang="en-US" dirty="0"/>
          </a:p>
          <a:p>
            <a:pPr lvl="1"/>
            <a:r>
              <a:rPr lang="en-US" dirty="0" err="1"/>
              <a:t>getHabitat</a:t>
            </a:r>
            <a:endParaRPr lang="en-US" dirty="0"/>
          </a:p>
          <a:p>
            <a:pPr lvl="1"/>
            <a:r>
              <a:rPr lang="en-US" dirty="0" err="1"/>
              <a:t>setHabitat</a:t>
            </a:r>
            <a:endParaRPr lang="en-US" dirty="0"/>
          </a:p>
          <a:p>
            <a:pPr lvl="1"/>
            <a:r>
              <a:rPr lang="en-US" dirty="0" err="1"/>
              <a:t>clawsOut</a:t>
            </a:r>
            <a:endParaRPr lang="en-US" dirty="0"/>
          </a:p>
          <a:p>
            <a:pPr lvl="1"/>
            <a:r>
              <a:rPr lang="en-US" dirty="0"/>
              <a:t>climb</a:t>
            </a:r>
          </a:p>
          <a:p>
            <a:pPr lvl="1"/>
            <a:r>
              <a:rPr lang="en-US" dirty="0" err="1"/>
              <a:t>toggleClaws</a:t>
            </a:r>
            <a:endParaRPr lang="en-US" dirty="0"/>
          </a:p>
          <a:p>
            <a:pPr lvl="1"/>
            <a:r>
              <a:rPr lang="en-US" dirty="0" err="1"/>
              <a:t>canSwim</a:t>
            </a:r>
            <a:endParaRPr lang="en-US" dirty="0"/>
          </a:p>
          <a:p>
            <a:pPr lvl="1"/>
            <a:r>
              <a:rPr lang="en-US" dirty="0" err="1"/>
              <a:t>getSpeed</a:t>
            </a:r>
            <a:endParaRPr lang="en-US" dirty="0"/>
          </a:p>
          <a:p>
            <a:pPr lvl="1"/>
            <a:r>
              <a:rPr lang="en-US" dirty="0" err="1"/>
              <a:t>getStripCount</a:t>
            </a:r>
            <a:endParaRPr lang="en-US" dirty="0"/>
          </a:p>
          <a:p>
            <a:r>
              <a:rPr lang="en-US" dirty="0"/>
              <a:t>Could easily add a Lion that inherits from Feline</a:t>
            </a:r>
          </a:p>
          <a:p>
            <a:pPr lvl="1"/>
            <a:r>
              <a:rPr lang="en-US" dirty="0"/>
              <a:t>mostly same methods, with out the Swimmer or Stripes, but maybe unique ones on its 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40F34-7CE3-0244-BE3B-1E63E591EDB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04" y="662198"/>
            <a:ext cx="4853948" cy="5848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809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68ABF-B115-4D4D-A90A-D38A8540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Details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8C92D-67A8-4D49-9DE7-B0F76C94C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251005" cy="4960397"/>
          </a:xfrm>
        </p:spPr>
        <p:txBody>
          <a:bodyPr/>
          <a:lstStyle/>
          <a:p>
            <a:r>
              <a:rPr lang="en-US" dirty="0"/>
              <a:t>Children may appear as parents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Comparable example</a:t>
            </a:r>
          </a:p>
          <a:p>
            <a:pPr lvl="1"/>
            <a:r>
              <a:rPr lang="en-US" dirty="0"/>
              <a:t>as long has the objects </a:t>
            </a:r>
            <a:r>
              <a:rPr lang="en-US" b="1" dirty="0"/>
              <a:t>implements</a:t>
            </a:r>
            <a:r>
              <a:rPr lang="en-US" dirty="0"/>
              <a:t> Comparable – it can call </a:t>
            </a:r>
            <a:r>
              <a:rPr lang="en-US" dirty="0" err="1"/>
              <a:t>compareTo</a:t>
            </a:r>
            <a:r>
              <a:rPr lang="en-US" dirty="0"/>
              <a:t> method </a:t>
            </a:r>
          </a:p>
          <a:p>
            <a:r>
              <a:rPr lang="en-US" dirty="0"/>
              <a:t>Type determines which methods can be called</a:t>
            </a:r>
          </a:p>
          <a:p>
            <a:r>
              <a:rPr lang="en-US" dirty="0"/>
              <a:t>Also determines how things are stored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great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Feline great2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Tiger tony = new Tiger();</a:t>
            </a:r>
          </a:p>
          <a:p>
            <a:r>
              <a:rPr lang="en-US" dirty="0"/>
              <a:t>All valid, but is</a:t>
            </a:r>
          </a:p>
          <a:p>
            <a:pPr lvl="1"/>
            <a:r>
              <a:rPr lang="en-US" dirty="0" err="1"/>
              <a:t>great.canSwim</a:t>
            </a:r>
            <a:r>
              <a:rPr lang="en-US" dirty="0"/>
              <a:t>();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E9A67-044A-EF4F-B7DF-4D18C625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59" t="33039" r="5201" b="25407"/>
          <a:stretch/>
        </p:blipFill>
        <p:spPr>
          <a:xfrm>
            <a:off x="10896600" y="283163"/>
            <a:ext cx="2658685" cy="3831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E7442-E3E3-CD47-AC52-F9D83B26C8A8}"/>
              </a:ext>
            </a:extLst>
          </p:cNvPr>
          <p:cNvSpPr txBox="1"/>
          <p:nvPr/>
        </p:nvSpPr>
        <p:spPr>
          <a:xfrm>
            <a:off x="3489960" y="6278880"/>
            <a:ext cx="5917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No! – You must cast as the object </a:t>
            </a:r>
            <a:r>
              <a:rPr lang="en-US" b="1" dirty="0"/>
              <a:t>with</a:t>
            </a:r>
            <a:r>
              <a:rPr lang="en-US" dirty="0"/>
              <a:t> the method</a:t>
            </a:r>
          </a:p>
        </p:txBody>
      </p:sp>
    </p:spTree>
    <p:extLst>
      <p:ext uri="{BB962C8B-B14F-4D97-AF65-F5344CB8AC3E}">
        <p14:creationId xmlns:p14="http://schemas.microsoft.com/office/powerpoint/2010/main" val="5328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BDC3-07B8-BA4A-88E1-3364460D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 Thinking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054A4-D666-B147-8A05-3EF49ADB6B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r>
              <a:rPr lang="en-US" dirty="0"/>
              <a:t>To be successful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draft</a:t>
            </a:r>
            <a:r>
              <a:rPr lang="en-US" dirty="0"/>
              <a:t> your program layout (UML)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visualize</a:t>
            </a:r>
            <a:r>
              <a:rPr lang="en-US" dirty="0"/>
              <a:t> the program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build</a:t>
            </a:r>
            <a:r>
              <a:rPr lang="en-US" dirty="0"/>
              <a:t> before coding!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Is about building blocks</a:t>
            </a:r>
          </a:p>
          <a:p>
            <a:pPr lvl="1"/>
            <a:r>
              <a:rPr lang="en-US" dirty="0"/>
              <a:t>It is about keeping things DRY</a:t>
            </a:r>
          </a:p>
          <a:p>
            <a:r>
              <a:rPr lang="en-US" dirty="0"/>
              <a:t>Technically</a:t>
            </a:r>
          </a:p>
          <a:p>
            <a:pPr lvl="1"/>
            <a:r>
              <a:rPr lang="en-US" dirty="0"/>
              <a:t>You can avoid it, but life becomes hard</a:t>
            </a:r>
          </a:p>
          <a:p>
            <a:pPr lvl="1"/>
            <a:r>
              <a:rPr lang="en-US" dirty="0"/>
              <a:t>Easier to use, practice and then embrace</a:t>
            </a:r>
          </a:p>
        </p:txBody>
      </p:sp>
    </p:spTree>
    <p:extLst>
      <p:ext uri="{BB962C8B-B14F-4D97-AF65-F5344CB8AC3E}">
        <p14:creationId xmlns:p14="http://schemas.microsoft.com/office/powerpoint/2010/main" val="233426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3E7992C-A3B7-FB4D-8DB9-D452F95FD8FC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260</Words>
  <Application>Microsoft Macintosh PowerPoint</Application>
  <PresentationFormat>Custom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More Inheritance </vt:lpstr>
      <vt:lpstr>Inheriting methods</vt:lpstr>
      <vt:lpstr>Polymorphism Details </vt:lpstr>
      <vt:lpstr>Architecture Style Thinking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2020-04-24T02:32:35Z</dcterms:created>
  <dcterms:modified xsi:type="dcterms:W3CDTF">2020-04-25T16:12:13Z</dcterms:modified>
</cp:coreProperties>
</file>