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69" r:id="rId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36" y="102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8019B-E14D-4D1B-AA5D-CD8B3144978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CAAB-D59D-4EF8-AA1D-5119CE3C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053bab8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053bab8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3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053bab8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053bab8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23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0104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D820E-2844-4A0E-A594-FB1C9378BC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Binary States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FBBF07-E50D-4C00-B8FC-8FD29220ED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506889" y="673240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Bits and Numbers</a:t>
            </a:r>
            <a:endParaRPr dirty="0"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628076" y="1890329"/>
            <a:ext cx="5597305" cy="223584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We assign values based on location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Every location can have 2 values (0 or 1)</a:t>
            </a:r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First spot - even or odd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Second spot - 2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Third spot - 4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3 bits can represent 8 different things  (0-7)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08" y="4213565"/>
            <a:ext cx="2642388" cy="2315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3A27C3-BF55-6A46-AD97-7C242A31D4DC}"/>
              </a:ext>
            </a:extLst>
          </p:cNvPr>
          <p:cNvSpPr txBox="1"/>
          <p:nvPr/>
        </p:nvSpPr>
        <p:spPr>
          <a:xfrm>
            <a:off x="7428453" y="173597"/>
            <a:ext cx="6170773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Key Point </a:t>
            </a:r>
          </a:p>
          <a:p>
            <a:r>
              <a:rPr lang="en-US" sz="1800" dirty="0"/>
              <a:t>With only three “bits” we can represent 8 values. An efficient use of space.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A1C61-B300-BD46-AA8C-FACFC0327575}"/>
              </a:ext>
            </a:extLst>
          </p:cNvPr>
          <p:cNvSpPr txBox="1"/>
          <p:nvPr/>
        </p:nvSpPr>
        <p:spPr>
          <a:xfrm>
            <a:off x="9888509" y="3035877"/>
            <a:ext cx="1250663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110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280B7-B1FC-A949-8CA0-762C594994C4}"/>
              </a:ext>
            </a:extLst>
          </p:cNvPr>
          <p:cNvSpPr txBox="1"/>
          <p:nvPr/>
        </p:nvSpPr>
        <p:spPr>
          <a:xfrm>
            <a:off x="9890064" y="3518124"/>
            <a:ext cx="1250663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111 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FE040-F693-F045-9C71-DBABF7C1474C}"/>
              </a:ext>
            </a:extLst>
          </p:cNvPr>
          <p:cNvSpPr txBox="1"/>
          <p:nvPr/>
        </p:nvSpPr>
        <p:spPr>
          <a:xfrm>
            <a:off x="9890064" y="2147481"/>
            <a:ext cx="1250663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000 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8B3DF-FEDF-3F46-8DE7-3ED8558F4721}"/>
              </a:ext>
            </a:extLst>
          </p:cNvPr>
          <p:cNvSpPr txBox="1"/>
          <p:nvPr/>
        </p:nvSpPr>
        <p:spPr>
          <a:xfrm>
            <a:off x="9890064" y="2600260"/>
            <a:ext cx="1250663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001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AEAFE-9224-0749-AECD-3325DCFDA0B9}"/>
              </a:ext>
            </a:extLst>
          </p:cNvPr>
          <p:cNvSpPr txBox="1"/>
          <p:nvPr/>
        </p:nvSpPr>
        <p:spPr>
          <a:xfrm>
            <a:off x="9676865" y="4249596"/>
            <a:ext cx="1463862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1111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CADA1-9508-8C4D-B44A-AB8610CBB264}"/>
              </a:ext>
            </a:extLst>
          </p:cNvPr>
          <p:cNvSpPr txBox="1"/>
          <p:nvPr/>
        </p:nvSpPr>
        <p:spPr>
          <a:xfrm>
            <a:off x="11233748" y="4213565"/>
            <a:ext cx="614271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F61CA-BFAB-6847-9373-F3B6D600C533}"/>
              </a:ext>
            </a:extLst>
          </p:cNvPr>
          <p:cNvSpPr txBox="1"/>
          <p:nvPr/>
        </p:nvSpPr>
        <p:spPr>
          <a:xfrm>
            <a:off x="11233748" y="3454546"/>
            <a:ext cx="399468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ADFB8-9A17-0F4A-8979-8F30FE23A361}"/>
              </a:ext>
            </a:extLst>
          </p:cNvPr>
          <p:cNvSpPr txBox="1"/>
          <p:nvPr/>
        </p:nvSpPr>
        <p:spPr>
          <a:xfrm>
            <a:off x="11233748" y="3017008"/>
            <a:ext cx="399468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EC7B0-C633-C142-9742-75514AE2F5E2}"/>
              </a:ext>
            </a:extLst>
          </p:cNvPr>
          <p:cNvSpPr txBox="1"/>
          <p:nvPr/>
        </p:nvSpPr>
        <p:spPr>
          <a:xfrm>
            <a:off x="11233748" y="2555557"/>
            <a:ext cx="399468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3D09-3F92-1348-BA26-D20B42975421}"/>
              </a:ext>
            </a:extLst>
          </p:cNvPr>
          <p:cNvSpPr txBox="1"/>
          <p:nvPr/>
        </p:nvSpPr>
        <p:spPr>
          <a:xfrm>
            <a:off x="11233748" y="2111450"/>
            <a:ext cx="399468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09182C-F055-CF44-9F18-6D04ABC8284E}"/>
              </a:ext>
            </a:extLst>
          </p:cNvPr>
          <p:cNvSpPr txBox="1"/>
          <p:nvPr/>
        </p:nvSpPr>
        <p:spPr>
          <a:xfrm>
            <a:off x="9676865" y="3882657"/>
            <a:ext cx="1463862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1001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8FCB2-7AC8-CC43-B561-5AAD0765C717}"/>
              </a:ext>
            </a:extLst>
          </p:cNvPr>
          <p:cNvSpPr txBox="1"/>
          <p:nvPr/>
        </p:nvSpPr>
        <p:spPr>
          <a:xfrm>
            <a:off x="11233748" y="3851836"/>
            <a:ext cx="399468" cy="55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2" dirty="0"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273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628092" y="504882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Bits and Numbers</a:t>
            </a:r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628093" y="1720542"/>
            <a:ext cx="5597305" cy="223584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-US" dirty="0"/>
              <a:t>If we have 4 bits, how many different things can we represent?</a:t>
            </a:r>
          </a:p>
          <a:p>
            <a:pPr marL="230292" indent="0">
              <a:buNone/>
            </a:pPr>
            <a:endParaRPr lang="en-US" dirty="0"/>
          </a:p>
          <a:p>
            <a:pPr>
              <a:buChar char="●"/>
            </a:pPr>
            <a:r>
              <a:rPr lang="en-US" dirty="0"/>
              <a:t>And with 8?</a:t>
            </a:r>
          </a:p>
          <a:p>
            <a:pPr lvl="1" indent="-460583"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8 bits = 1 byte, basic unit of information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84" y="1869431"/>
            <a:ext cx="3483187" cy="60452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098032" y="2802955"/>
            <a:ext cx="6962904" cy="634289"/>
            <a:chOff x="2843696" y="1859042"/>
            <a:chExt cx="4607804" cy="41975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696" y="1878742"/>
              <a:ext cx="2305050" cy="40005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450" y="1859042"/>
              <a:ext cx="2305050" cy="40005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9BDA802-7607-49B0-8E92-D9CA3A3D9374}"/>
              </a:ext>
            </a:extLst>
          </p:cNvPr>
          <p:cNvSpPr txBox="1"/>
          <p:nvPr/>
        </p:nvSpPr>
        <p:spPr>
          <a:xfrm>
            <a:off x="11611778" y="3461667"/>
            <a:ext cx="341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336AC-3D9F-4B0F-B2E2-F649C55F417E}"/>
              </a:ext>
            </a:extLst>
          </p:cNvPr>
          <p:cNvSpPr txBox="1"/>
          <p:nvPr/>
        </p:nvSpPr>
        <p:spPr>
          <a:xfrm>
            <a:off x="9781142" y="3461667"/>
            <a:ext cx="341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FF786-AE09-4AD8-B51A-19D31ABBE516}"/>
              </a:ext>
            </a:extLst>
          </p:cNvPr>
          <p:cNvSpPr txBox="1"/>
          <p:nvPr/>
        </p:nvSpPr>
        <p:spPr>
          <a:xfrm>
            <a:off x="8019994" y="3461667"/>
            <a:ext cx="47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9C309C-EEC8-4C02-AD23-E9BCE72FD0FC}"/>
              </a:ext>
            </a:extLst>
          </p:cNvPr>
          <p:cNvSpPr txBox="1"/>
          <p:nvPr/>
        </p:nvSpPr>
        <p:spPr>
          <a:xfrm>
            <a:off x="6217879" y="3461667"/>
            <a:ext cx="64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25EF-E880-46AE-B5FA-3CAB6F80AED4}"/>
              </a:ext>
            </a:extLst>
          </p:cNvPr>
          <p:cNvSpPr txBox="1"/>
          <p:nvPr/>
        </p:nvSpPr>
        <p:spPr>
          <a:xfrm>
            <a:off x="9162364" y="4164871"/>
            <a:ext cx="638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</a:t>
            </a:r>
          </a:p>
        </p:txBody>
      </p:sp>
    </p:spTree>
    <p:extLst>
      <p:ext uri="{BB962C8B-B14F-4D97-AF65-F5344CB8AC3E}">
        <p14:creationId xmlns:p14="http://schemas.microsoft.com/office/powerpoint/2010/main" val="47294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55</TotalTime>
  <Words>120</Words>
  <Application>Microsoft Office PowerPoint</Application>
  <PresentationFormat>Custom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Franklin Gothic Book</vt:lpstr>
      <vt:lpstr>Proxima Nova</vt:lpstr>
      <vt:lpstr>Source Sans Pro</vt:lpstr>
      <vt:lpstr>ColoradoStateCS</vt:lpstr>
      <vt:lpstr>PowerPoint Presentation</vt:lpstr>
      <vt:lpstr>Bits and Numbers</vt:lpstr>
      <vt:lpstr>Bits and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2022-02-10T20:56:40Z</dcterms:created>
  <dcterms:modified xsi:type="dcterms:W3CDTF">2022-02-10T22:03:50Z</dcterms:modified>
</cp:coreProperties>
</file>