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102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1FB1B-20DC-468F-8BF0-2122A8F10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72BC8-5438-4C86-97ED-F8E754DBB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06DD-DDA6-408F-8BF5-93198D6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09FED-5C79-46CA-8A3D-BA4DDD348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95135"/>
            <a:ext cx="4109178" cy="3841564"/>
          </a:xfrm>
        </p:spPr>
        <p:txBody>
          <a:bodyPr/>
          <a:lstStyle/>
          <a:p>
            <a:r>
              <a:rPr lang="en-US" dirty="0"/>
              <a:t>For every primitive type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byte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float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61DDEB9-ACE8-4D9A-B556-8A3E2B07B256}"/>
              </a:ext>
            </a:extLst>
          </p:cNvPr>
          <p:cNvSpPr txBox="1">
            <a:spLocks/>
          </p:cNvSpPr>
          <p:nvPr/>
        </p:nvSpPr>
        <p:spPr>
          <a:xfrm>
            <a:off x="5826202" y="2495135"/>
            <a:ext cx="4109178" cy="384156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Franklin Gothic Book" charset="0"/>
                <a:cs typeface="Franklin Gothic Book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Franklin Gothic Book" charset="0"/>
                <a:cs typeface="Franklin Gothic Book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kern="1200">
                <a:solidFill>
                  <a:schemeClr val="tx1"/>
                </a:solidFill>
                <a:latin typeface="+mn-lt"/>
                <a:ea typeface="Franklin Gothic Book" charset="0"/>
                <a:cs typeface="Franklin Gothic Book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Franklin Gothic Book" charset="0"/>
                <a:cs typeface="Franklin Gothic Book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is a matching object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Byte</a:t>
            </a:r>
          </a:p>
          <a:p>
            <a:pPr lvl="1"/>
            <a:r>
              <a:rPr lang="en-US" dirty="0"/>
              <a:t>Character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Float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B7BD-78DF-4042-9369-7CB39751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30686"/>
            <a:ext cx="12561453" cy="1015663"/>
          </a:xfrm>
        </p:spPr>
        <p:txBody>
          <a:bodyPr/>
          <a:lstStyle/>
          <a:p>
            <a:r>
              <a:rPr lang="en-US" dirty="0"/>
              <a:t>Why Wrappers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2668-4B1A-460A-BC46-84C0713E9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35343"/>
            <a:ext cx="6731192" cy="4441729"/>
          </a:xfrm>
        </p:spPr>
        <p:txBody>
          <a:bodyPr/>
          <a:lstStyle/>
          <a:p>
            <a:r>
              <a:rPr lang="en-US" dirty="0"/>
              <a:t>Objects have functionality </a:t>
            </a:r>
          </a:p>
          <a:p>
            <a:pPr lvl="1"/>
            <a:r>
              <a:rPr lang="en-US" dirty="0"/>
              <a:t>Primitives do not</a:t>
            </a:r>
          </a:p>
          <a:p>
            <a:r>
              <a:rPr lang="en-US" dirty="0"/>
              <a:t>Wrapper classes provide needed functionality!</a:t>
            </a:r>
          </a:p>
          <a:p>
            <a:pPr lvl="1"/>
            <a:r>
              <a:rPr lang="en-US" dirty="0"/>
              <a:t>Converting between types</a:t>
            </a:r>
          </a:p>
          <a:p>
            <a:pPr lvl="1"/>
            <a:r>
              <a:rPr lang="en-US" dirty="0"/>
              <a:t>Using actions related to the type 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Common Wrapper Class Examples</a:t>
            </a:r>
          </a:p>
          <a:p>
            <a:pPr lvl="1"/>
            <a:r>
              <a:rPr lang="en-US" dirty="0" err="1"/>
              <a:t>Integer.parseInt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Double.parseDouble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Character.isLetterOrDigit</a:t>
            </a:r>
            <a:r>
              <a:rPr lang="en-US" dirty="0"/>
              <a:t>(char)</a:t>
            </a:r>
          </a:p>
          <a:p>
            <a:pPr lvl="1"/>
            <a:r>
              <a:rPr lang="en-US" dirty="0" err="1"/>
              <a:t>String.valueOf</a:t>
            </a:r>
            <a:r>
              <a:rPr lang="en-US" dirty="0"/>
              <a:t>(anything)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0E827-13DF-46E8-9534-53E1B13C7D0A}"/>
              </a:ext>
            </a:extLst>
          </p:cNvPr>
          <p:cNvSpPr txBox="1"/>
          <p:nvPr/>
        </p:nvSpPr>
        <p:spPr>
          <a:xfrm>
            <a:off x="6045201" y="3419066"/>
            <a:ext cx="75364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isLetterOrDigit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isLetterOrDigit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//false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2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5625-D902-46C6-B2F6-F448623A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6A81-3FBE-4E43-8196-C0CA63717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431691"/>
          </a:xfrm>
        </p:spPr>
        <p:txBody>
          <a:bodyPr/>
          <a:lstStyle/>
          <a:p>
            <a:r>
              <a:rPr lang="en-US" dirty="0"/>
              <a:t>Java auto converts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not use this unless needed!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67710-F098-40C2-9E96-41AC6FCF4C44}"/>
              </a:ext>
            </a:extLst>
          </p:cNvPr>
          <p:cNvSpPr txBox="1"/>
          <p:nvPr/>
        </p:nvSpPr>
        <p:spPr>
          <a:xfrm>
            <a:off x="1224" y="3270606"/>
            <a:ext cx="69075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80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7</TotalTime>
  <Words>153</Words>
  <Application>Microsoft Office PowerPoint</Application>
  <PresentationFormat>Custom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Franklin Gothic Book</vt:lpstr>
      <vt:lpstr>ColoradoStateCS</vt:lpstr>
      <vt:lpstr>PowerPoint Presentation</vt:lpstr>
      <vt:lpstr>Wrapper Classes</vt:lpstr>
      <vt:lpstr>Why Wrappers</vt:lpstr>
      <vt:lpstr>Boxing and Unboxing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2022-02-10T22:05:28Z</dcterms:created>
  <dcterms:modified xsi:type="dcterms:W3CDTF">2022-02-10T22:12:59Z</dcterms:modified>
</cp:coreProperties>
</file>