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-nocookie.com/embed/qWKK_PNHnnA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info/machin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Security (and Starting OS/Files)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r>
              <a:rPr lang="en-US" dirty="0"/>
              <a:t>Discussion Question: What operating system do you use? What is the job of the operating system? (that you think)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descr="Beginners Guide To SSH">
            <a:hlinkClick r:id="" action="ppaction://media"/>
            <a:extLst>
              <a:ext uri="{FF2B5EF4-FFF2-40B4-BE49-F238E27FC236}">
                <a16:creationId xmlns:a16="http://schemas.microsoft.com/office/drawing/2014/main" id="{CEB9C1DB-0486-B54D-89B6-9F0EC1B8507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CCF396-EA01-DF42-B92E-CC084467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SSH – a quick how it works</a:t>
            </a:r>
          </a:p>
        </p:txBody>
      </p:sp>
    </p:spTree>
    <p:extLst>
      <p:ext uri="{BB962C8B-B14F-4D97-AF65-F5344CB8AC3E}">
        <p14:creationId xmlns:p14="http://schemas.microsoft.com/office/powerpoint/2010/main" val="18549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AF548-5EB8-1043-84AF-22439DE9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SSH?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27B9-056F-5E44-B3F7-F289AC1D4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429913"/>
          </a:xfrm>
        </p:spPr>
        <p:txBody>
          <a:bodyPr/>
          <a:lstStyle/>
          <a:p>
            <a:r>
              <a:rPr lang="en-US" dirty="0"/>
              <a:t>We are going to be spending the next few weeks after the midterm</a:t>
            </a:r>
          </a:p>
          <a:p>
            <a:pPr lvl="1"/>
            <a:r>
              <a:rPr lang="en-US" dirty="0"/>
              <a:t>Talking about file systems</a:t>
            </a:r>
          </a:p>
          <a:p>
            <a:pPr lvl="1"/>
            <a:r>
              <a:rPr lang="en-US" dirty="0"/>
              <a:t>Learning Linux</a:t>
            </a:r>
          </a:p>
          <a:p>
            <a:r>
              <a:rPr lang="en-US" dirty="0"/>
              <a:t>SSH installed on your own machine </a:t>
            </a:r>
          </a:p>
          <a:p>
            <a:pPr lvl="1"/>
            <a:r>
              <a:rPr lang="en-US" dirty="0"/>
              <a:t>Gives you access to CS Machines</a:t>
            </a:r>
          </a:p>
          <a:p>
            <a:r>
              <a:rPr lang="en-US" dirty="0"/>
              <a:t>You will learn many tools in your CS career</a:t>
            </a:r>
          </a:p>
          <a:p>
            <a:pPr lvl="1"/>
            <a:r>
              <a:rPr lang="en-US" dirty="0"/>
              <a:t>This one is used everywhere!</a:t>
            </a:r>
          </a:p>
          <a:p>
            <a:r>
              <a:rPr lang="en-US" dirty="0"/>
              <a:t>Let’s look at options. </a:t>
            </a:r>
          </a:p>
        </p:txBody>
      </p:sp>
    </p:spTree>
    <p:extLst>
      <p:ext uri="{BB962C8B-B14F-4D97-AF65-F5344CB8AC3E}">
        <p14:creationId xmlns:p14="http://schemas.microsoft.com/office/powerpoint/2010/main" val="38244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D04E-3FC8-DA44-BE8B-C5BA89F2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On Local Machine (Client!)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9CA8-A3D9-DE4D-A580-6BE429353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644622"/>
          </a:xfrm>
        </p:spPr>
        <p:txBody>
          <a:bodyPr/>
          <a:lstStyle/>
          <a:p>
            <a:r>
              <a:rPr lang="en-US" dirty="0"/>
              <a:t>Mac OS / Linux </a:t>
            </a:r>
          </a:p>
          <a:p>
            <a:pPr lvl="1"/>
            <a:r>
              <a:rPr lang="en-US" dirty="0"/>
              <a:t>You already have it. Open up the </a:t>
            </a:r>
            <a:r>
              <a:rPr lang="en-US" b="1" dirty="0"/>
              <a:t>terminal</a:t>
            </a:r>
            <a:endParaRPr lang="en-US" dirty="0"/>
          </a:p>
          <a:p>
            <a:pPr lvl="2"/>
            <a:r>
              <a:rPr lang="en-US" dirty="0"/>
              <a:t>To find the terminal type ⌘ + spacebar</a:t>
            </a:r>
          </a:p>
          <a:p>
            <a:pPr lvl="2"/>
            <a:r>
              <a:rPr lang="en-US" dirty="0"/>
              <a:t>Type in “terminal” in the spotlight bar that pops up</a:t>
            </a:r>
          </a:p>
          <a:p>
            <a:r>
              <a:rPr lang="en-US" dirty="0"/>
              <a:t>Windows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OpenSSH Terminal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Built into Windows 10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type </a:t>
            </a:r>
            <a:r>
              <a:rPr lang="en-US" dirty="0" err="1"/>
              <a:t>cmd</a:t>
            </a:r>
            <a:r>
              <a:rPr lang="en-US" dirty="0"/>
              <a:t> or terminal in the run menu on Windows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type ssh.exe to see if it is enabled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 err="1"/>
              <a:t>MobaXTerm</a:t>
            </a:r>
            <a:endParaRPr lang="en-US" dirty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Allows easy file transfer between remote and local machine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Allows you to open applications without setting up </a:t>
            </a:r>
            <a:r>
              <a:rPr lang="en-US" dirty="0" err="1"/>
              <a:t>xterm</a:t>
            </a:r>
            <a:r>
              <a:rPr lang="en-US" dirty="0"/>
              <a:t> tunnel</a:t>
            </a:r>
          </a:p>
          <a:p>
            <a:pPr marL="699614" lvl="1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Putty.exe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popular alternative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hlinkClick r:id="rId2"/>
              </a:rPr>
              <a:t>https://www.putty.org/</a:t>
            </a:r>
            <a:endParaRPr lang="en-US" dirty="0"/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download for windows</a:t>
            </a:r>
          </a:p>
          <a:p>
            <a:pPr marL="1399233" lvl="2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76686-3E29-6644-A36F-44987FD1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73" y="5818189"/>
            <a:ext cx="7320340" cy="1506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4981A5-B408-0241-8B14-F6B3626F1223}"/>
              </a:ext>
            </a:extLst>
          </p:cNvPr>
          <p:cNvSpPr txBox="1"/>
          <p:nvPr/>
        </p:nvSpPr>
        <p:spPr>
          <a:xfrm rot="19506453">
            <a:off x="10216445" y="3016048"/>
            <a:ext cx="325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a TA for help installing!</a:t>
            </a:r>
          </a:p>
        </p:txBody>
      </p:sp>
    </p:spTree>
    <p:extLst>
      <p:ext uri="{BB962C8B-B14F-4D97-AF65-F5344CB8AC3E}">
        <p14:creationId xmlns:p14="http://schemas.microsoft.com/office/powerpoint/2010/main" val="2316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9396-96E7-C043-8375-8E4ECC95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9318-928A-2B4C-8467-47ED37782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4772"/>
            <a:ext cx="12561453" cy="5181996"/>
          </a:xfrm>
        </p:spPr>
        <p:txBody>
          <a:bodyPr/>
          <a:lstStyle/>
          <a:p>
            <a:r>
              <a:rPr lang="en-US" dirty="0"/>
              <a:t>Any CS machine you have access to</a:t>
            </a:r>
          </a:p>
          <a:p>
            <a:pPr lvl="1"/>
            <a:r>
              <a:rPr lang="en-US" dirty="0"/>
              <a:t>Is a server you can connect to!</a:t>
            </a:r>
          </a:p>
          <a:p>
            <a:pPr lvl="1"/>
            <a:r>
              <a:rPr lang="en-US" dirty="0">
                <a:hlinkClick r:id="rId2"/>
              </a:rPr>
              <a:t>https://www.cs.colostate.edu/~info/machines</a:t>
            </a:r>
            <a:endParaRPr lang="en-US" dirty="0"/>
          </a:p>
          <a:p>
            <a:pPr lvl="2"/>
            <a:r>
              <a:rPr lang="en-US" dirty="0"/>
              <a:t>List of machines. Some popular ones</a:t>
            </a:r>
          </a:p>
          <a:p>
            <a:pPr lvl="2"/>
            <a:r>
              <a:rPr lang="en-US" dirty="0" err="1"/>
              <a:t>denver</a:t>
            </a:r>
            <a:endParaRPr lang="en-US" dirty="0"/>
          </a:p>
          <a:p>
            <a:pPr lvl="2"/>
            <a:r>
              <a:rPr lang="en-US" dirty="0" err="1"/>
              <a:t>cheyenne</a:t>
            </a:r>
            <a:endParaRPr lang="en-US" dirty="0"/>
          </a:p>
          <a:p>
            <a:pPr lvl="2"/>
            <a:r>
              <a:rPr lang="en-US" dirty="0" err="1"/>
              <a:t>boston</a:t>
            </a:r>
            <a:r>
              <a:rPr lang="en-US" dirty="0"/>
              <a:t>	</a:t>
            </a:r>
          </a:p>
          <a:p>
            <a:r>
              <a:rPr lang="en-US" dirty="0"/>
              <a:t>The machine address is *name*.</a:t>
            </a:r>
            <a:r>
              <a:rPr lang="en-US" b="1" dirty="0" err="1"/>
              <a:t>cs.colostate.edu</a:t>
            </a:r>
            <a:endParaRPr lang="en-US" b="1" dirty="0"/>
          </a:p>
          <a:p>
            <a:pPr lvl="1"/>
            <a:r>
              <a:rPr lang="en-US" dirty="0" err="1"/>
              <a:t>denver.cs.colostate.edu</a:t>
            </a:r>
            <a:endParaRPr lang="en-US" dirty="0"/>
          </a:p>
          <a:p>
            <a:pPr lvl="1"/>
            <a:r>
              <a:rPr lang="en-US" dirty="0" err="1"/>
              <a:t>boston.cs.colostate.edu</a:t>
            </a:r>
            <a:endParaRPr lang="en-US" dirty="0"/>
          </a:p>
          <a:p>
            <a:r>
              <a:rPr lang="en-US" dirty="0"/>
              <a:t>To connect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90B1F-37EF-4643-B27B-F15598251946}"/>
              </a:ext>
            </a:extLst>
          </p:cNvPr>
          <p:cNvSpPr txBox="1"/>
          <p:nvPr/>
        </p:nvSpPr>
        <p:spPr>
          <a:xfrm rot="19732350">
            <a:off x="9685867" y="5162868"/>
            <a:ext cx="3273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ahead and connect to a</a:t>
            </a:r>
          </a:p>
          <a:p>
            <a:r>
              <a:rPr lang="en-US" dirty="0"/>
              <a:t>CS server now!</a:t>
            </a:r>
          </a:p>
        </p:txBody>
      </p:sp>
    </p:spTree>
    <p:extLst>
      <p:ext uri="{BB962C8B-B14F-4D97-AF65-F5344CB8AC3E}">
        <p14:creationId xmlns:p14="http://schemas.microsoft.com/office/powerpoint/2010/main" val="8844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A362-F4BC-E544-93EB-BE1E9D6A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8A71-0245-8948-8D35-A9A96BAF2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61184"/>
          </a:xfrm>
        </p:spPr>
        <p:txBody>
          <a:bodyPr/>
          <a:lstStyle/>
          <a:p>
            <a:r>
              <a:rPr lang="en-US" dirty="0"/>
              <a:t>ls</a:t>
            </a:r>
          </a:p>
          <a:p>
            <a:pPr lvl="1"/>
            <a:r>
              <a:rPr lang="en-US" dirty="0"/>
              <a:t>Lists the contents of a directory</a:t>
            </a:r>
          </a:p>
          <a:p>
            <a:r>
              <a:rPr lang="en-US" dirty="0" err="1"/>
              <a:t>mkdir</a:t>
            </a:r>
            <a:r>
              <a:rPr lang="en-US" dirty="0"/>
              <a:t>  cs163</a:t>
            </a:r>
          </a:p>
          <a:p>
            <a:pPr lvl="1"/>
            <a:r>
              <a:rPr lang="en-US" dirty="0"/>
              <a:t>creates a directory cs163</a:t>
            </a:r>
          </a:p>
          <a:p>
            <a:r>
              <a:rPr lang="en-US" dirty="0"/>
              <a:t>cd cs163</a:t>
            </a:r>
          </a:p>
          <a:p>
            <a:pPr lvl="1"/>
            <a:r>
              <a:rPr lang="en-US" dirty="0"/>
              <a:t>changes your location to be cs163</a:t>
            </a:r>
          </a:p>
          <a:p>
            <a:r>
              <a:rPr lang="en-US" dirty="0" err="1"/>
              <a:t>pwd</a:t>
            </a:r>
            <a:endParaRPr lang="en-US" dirty="0"/>
          </a:p>
          <a:p>
            <a:pPr lvl="1"/>
            <a:r>
              <a:rPr lang="en-US" dirty="0"/>
              <a:t>present working directory – </a:t>
            </a:r>
            <a:r>
              <a:rPr lang="en-US" dirty="0" err="1"/>
              <a:t>echos</a:t>
            </a:r>
            <a:r>
              <a:rPr lang="en-US" dirty="0"/>
              <a:t> to the terminal which directory you are currently in</a:t>
            </a:r>
          </a:p>
          <a:p>
            <a:r>
              <a:rPr lang="en-US" dirty="0"/>
              <a:t>nano</a:t>
            </a:r>
          </a:p>
          <a:p>
            <a:pPr lvl="1"/>
            <a:r>
              <a:rPr lang="en-US" dirty="0"/>
              <a:t>Opens a simple text editor (based on </a:t>
            </a:r>
            <a:r>
              <a:rPr lang="en-US" dirty="0" err="1"/>
              <a:t>pico</a:t>
            </a:r>
            <a:r>
              <a:rPr lang="en-US" dirty="0"/>
              <a:t>). You should do this one now</a:t>
            </a:r>
          </a:p>
          <a:p>
            <a:pPr lvl="1"/>
            <a:endParaRPr lang="en-US" dirty="0"/>
          </a:p>
          <a:p>
            <a:r>
              <a:rPr lang="en-US" dirty="0"/>
              <a:t>We will go over all these again!!</a:t>
            </a:r>
          </a:p>
        </p:txBody>
      </p:sp>
    </p:spTree>
    <p:extLst>
      <p:ext uri="{BB962C8B-B14F-4D97-AF65-F5344CB8AC3E}">
        <p14:creationId xmlns:p14="http://schemas.microsoft.com/office/powerpoint/2010/main" val="30376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9466-D322-6843-8D84-A9A162A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B76D-111E-7C44-BC19-5E7740A50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463722"/>
            <a:ext cx="12561453" cy="5557967"/>
          </a:xfrm>
        </p:spPr>
        <p:txBody>
          <a:bodyPr/>
          <a:lstStyle/>
          <a:p>
            <a:r>
              <a:rPr lang="en-US" dirty="0"/>
              <a:t>Five minutes</a:t>
            </a:r>
          </a:p>
          <a:p>
            <a:pPr lvl="1"/>
            <a:r>
              <a:rPr lang="en-US" dirty="0"/>
              <a:t>in nano</a:t>
            </a:r>
          </a:p>
          <a:p>
            <a:pPr lvl="1"/>
            <a:r>
              <a:rPr lang="en-US" dirty="0"/>
              <a:t>Write a java file from scratch </a:t>
            </a:r>
          </a:p>
          <a:p>
            <a:pPr lvl="2"/>
            <a:r>
              <a:rPr lang="en-US" dirty="0"/>
              <a:t>Call the class HelpSession7</a:t>
            </a:r>
          </a:p>
          <a:p>
            <a:pPr lvl="2"/>
            <a:r>
              <a:rPr lang="en-US" dirty="0"/>
              <a:t>Which means your file name is?? </a:t>
            </a:r>
          </a:p>
          <a:p>
            <a:pPr lvl="1"/>
            <a:r>
              <a:rPr lang="en-US" dirty="0"/>
              <a:t>Add a main method</a:t>
            </a:r>
          </a:p>
          <a:p>
            <a:pPr lvl="2"/>
            <a:r>
              <a:rPr lang="en-US" dirty="0"/>
              <a:t>Create a String array, that contains “</a:t>
            </a:r>
            <a:r>
              <a:rPr lang="en-US" dirty="0" err="1"/>
              <a:t>denver</a:t>
            </a:r>
            <a:r>
              <a:rPr lang="en-US" dirty="0"/>
              <a:t>”, “</a:t>
            </a:r>
            <a:r>
              <a:rPr lang="en-US" dirty="0" err="1"/>
              <a:t>boston</a:t>
            </a:r>
            <a:r>
              <a:rPr lang="en-US" dirty="0"/>
              <a:t>”, “</a:t>
            </a:r>
            <a:r>
              <a:rPr lang="en-US" dirty="0" err="1"/>
              <a:t>portland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For each item in the array, print with a new line to the screen, the item followed by “</a:t>
            </a:r>
            <a:r>
              <a:rPr lang="en-US" dirty="0" err="1"/>
              <a:t>cs.colostate.edu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denver.cs.colostate.edu</a:t>
            </a:r>
            <a:endParaRPr lang="en-US" dirty="0"/>
          </a:p>
          <a:p>
            <a:pPr lvl="3"/>
            <a:r>
              <a:rPr lang="en-US" dirty="0" err="1"/>
              <a:t>boston.cs.colostate.edu</a:t>
            </a:r>
            <a:endParaRPr lang="en-US" dirty="0"/>
          </a:p>
          <a:p>
            <a:pPr lvl="3"/>
            <a:r>
              <a:rPr lang="en-US" dirty="0" err="1"/>
              <a:t>portland.cs.colstate.edu</a:t>
            </a:r>
            <a:endParaRPr lang="en-US" dirty="0"/>
          </a:p>
          <a:p>
            <a:r>
              <a:rPr lang="en-US" dirty="0"/>
              <a:t>Work with a partner on finishing it after five minutes</a:t>
            </a:r>
          </a:p>
          <a:p>
            <a:r>
              <a:rPr lang="en-US" dirty="0"/>
              <a:t>TA will go over solution</a:t>
            </a:r>
          </a:p>
          <a:p>
            <a:pPr lvl="1"/>
            <a:r>
              <a:rPr lang="en-US" dirty="0"/>
              <a:t>And show you how to run it *from the command line*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E7EE9-F7E2-594E-B9CF-11F003AA36A3}"/>
              </a:ext>
            </a:extLst>
          </p:cNvPr>
          <p:cNvSpPr txBox="1"/>
          <p:nvPr/>
        </p:nvSpPr>
        <p:spPr>
          <a:xfrm>
            <a:off x="9279466" y="915321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HelpSession7.java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504</Words>
  <Application>Microsoft Office PowerPoint</Application>
  <PresentationFormat>Custom</PresentationFormat>
  <Paragraphs>80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SSH – a quick how it works</vt:lpstr>
      <vt:lpstr>Why SSH?</vt:lpstr>
      <vt:lpstr>Installing On Local Machine (Client!)</vt:lpstr>
      <vt:lpstr>Connecting To A Server</vt:lpstr>
      <vt:lpstr>Some Commands</vt:lpstr>
      <vt:lpstr>Coding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Carrigan,Mary (EID)</cp:lastModifiedBy>
  <cp:revision>3</cp:revision>
  <dcterms:created xsi:type="dcterms:W3CDTF">2020-10-06T21:36:41Z</dcterms:created>
  <dcterms:modified xsi:type="dcterms:W3CDTF">2020-10-06T22:22:03Z</dcterms:modified>
</cp:coreProperties>
</file>