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2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57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D3D1F53-216D-468A-B6D0-42132F61F75F}"/>
    <pc:docChg chg="undo custSel addSld modSld">
      <pc:chgData name="Moraes,Marcia" userId="c9c67e8a-58e2-4733-9a1c-5d44fec4775b" providerId="ADAL" clId="{0D3D1F53-216D-468A-B6D0-42132F61F75F}" dt="2021-10-15T16:42:14.455" v="761" actId="20577"/>
      <pc:docMkLst>
        <pc:docMk/>
      </pc:docMkLst>
      <pc:sldChg chg="addSp delSp modSp">
        <pc:chgData name="Moraes,Marcia" userId="c9c67e8a-58e2-4733-9a1c-5d44fec4775b" providerId="ADAL" clId="{0D3D1F53-216D-468A-B6D0-42132F61F75F}" dt="2021-10-15T16:36:45.556" v="201"/>
        <pc:sldMkLst>
          <pc:docMk/>
          <pc:sldMk cId="1414971557" sldId="261"/>
        </pc:sldMkLst>
        <pc:spChg chg="mod">
          <ac:chgData name="Moraes,Marcia" userId="c9c67e8a-58e2-4733-9a1c-5d44fec4775b" providerId="ADAL" clId="{0D3D1F53-216D-468A-B6D0-42132F61F75F}" dt="2021-10-15T16:25:10.262" v="199" actId="14100"/>
          <ac:spMkLst>
            <pc:docMk/>
            <pc:sldMk cId="1414971557" sldId="261"/>
            <ac:spMk id="3" creationId="{40252F01-3FE5-5946-9A8A-B4CCC96D0FB9}"/>
          </ac:spMkLst>
        </pc:spChg>
        <pc:spChg chg="add del">
          <ac:chgData name="Moraes,Marcia" userId="c9c67e8a-58e2-4733-9a1c-5d44fec4775b" providerId="ADAL" clId="{0D3D1F53-216D-468A-B6D0-42132F61F75F}" dt="2021-10-15T16:36:45.556" v="201"/>
          <ac:spMkLst>
            <pc:docMk/>
            <pc:sldMk cId="1414971557" sldId="261"/>
            <ac:spMk id="4" creationId="{F5B7A9AF-0EB8-46C4-85F8-8243A00F3F41}"/>
          </ac:spMkLst>
        </pc:spChg>
      </pc:sldChg>
      <pc:sldChg chg="addSp delSp modSp add">
        <pc:chgData name="Moraes,Marcia" userId="c9c67e8a-58e2-4733-9a1c-5d44fec4775b" providerId="ADAL" clId="{0D3D1F53-216D-468A-B6D0-42132F61F75F}" dt="2021-10-15T16:08:43.425" v="114" actId="6549"/>
        <pc:sldMkLst>
          <pc:docMk/>
          <pc:sldMk cId="1073705540" sldId="262"/>
        </pc:sldMkLst>
        <pc:spChg chg="mod">
          <ac:chgData name="Moraes,Marcia" userId="c9c67e8a-58e2-4733-9a1c-5d44fec4775b" providerId="ADAL" clId="{0D3D1F53-216D-468A-B6D0-42132F61F75F}" dt="2021-10-15T15:53:35.265" v="17" actId="20577"/>
          <ac:spMkLst>
            <pc:docMk/>
            <pc:sldMk cId="1073705540" sldId="262"/>
            <ac:spMk id="2" creationId="{5146BE39-F900-D74A-98E1-D0DC21ED6DE4}"/>
          </ac:spMkLst>
        </pc:spChg>
        <pc:spChg chg="del">
          <ac:chgData name="Moraes,Marcia" userId="c9c67e8a-58e2-4733-9a1c-5d44fec4775b" providerId="ADAL" clId="{0D3D1F53-216D-468A-B6D0-42132F61F75F}" dt="2021-10-15T15:53:38.097" v="18" actId="478"/>
          <ac:spMkLst>
            <pc:docMk/>
            <pc:sldMk cId="1073705540" sldId="262"/>
            <ac:spMk id="3" creationId="{A7AC7B47-7900-C64C-B0ED-5E713CF58922}"/>
          </ac:spMkLst>
        </pc:spChg>
        <pc:spChg chg="add del mod">
          <ac:chgData name="Moraes,Marcia" userId="c9c67e8a-58e2-4733-9a1c-5d44fec4775b" providerId="ADAL" clId="{0D3D1F53-216D-468A-B6D0-42132F61F75F}" dt="2021-10-15T15:53:40.988" v="19" actId="478"/>
          <ac:spMkLst>
            <pc:docMk/>
            <pc:sldMk cId="1073705540" sldId="262"/>
            <ac:spMk id="5" creationId="{4C568911-C431-4DB0-8C66-4536F62D75A6}"/>
          </ac:spMkLst>
        </pc:spChg>
        <pc:spChg chg="add mod">
          <ac:chgData name="Moraes,Marcia" userId="c9c67e8a-58e2-4733-9a1c-5d44fec4775b" providerId="ADAL" clId="{0D3D1F53-216D-468A-B6D0-42132F61F75F}" dt="2021-10-15T16:08:43.425" v="114" actId="6549"/>
          <ac:spMkLst>
            <pc:docMk/>
            <pc:sldMk cId="1073705540" sldId="262"/>
            <ac:spMk id="7" creationId="{73BBBBB6-EEBB-4AA4-A4B0-BFF4F8288806}"/>
          </ac:spMkLst>
        </pc:spChg>
        <pc:picChg chg="add del mod">
          <ac:chgData name="Moraes,Marcia" userId="c9c67e8a-58e2-4733-9a1c-5d44fec4775b" providerId="ADAL" clId="{0D3D1F53-216D-468A-B6D0-42132F61F75F}" dt="2021-10-15T15:59:11.949" v="56" actId="478"/>
          <ac:picMkLst>
            <pc:docMk/>
            <pc:sldMk cId="1073705540" sldId="262"/>
            <ac:picMk id="6" creationId="{891D9ECF-4251-43D5-B050-6FDBE2420DEB}"/>
          </ac:picMkLst>
        </pc:picChg>
        <pc:picChg chg="add mod">
          <ac:chgData name="Moraes,Marcia" userId="c9c67e8a-58e2-4733-9a1c-5d44fec4775b" providerId="ADAL" clId="{0D3D1F53-216D-468A-B6D0-42132F61F75F}" dt="2021-10-15T15:59:54.559" v="60" actId="208"/>
          <ac:picMkLst>
            <pc:docMk/>
            <pc:sldMk cId="1073705540" sldId="262"/>
            <ac:picMk id="8" creationId="{133CEE42-FC11-40BA-B427-2113532BFE07}"/>
          </ac:picMkLst>
        </pc:picChg>
      </pc:sldChg>
      <pc:sldChg chg="modSp add">
        <pc:chgData name="Moraes,Marcia" userId="c9c67e8a-58e2-4733-9a1c-5d44fec4775b" providerId="ADAL" clId="{0D3D1F53-216D-468A-B6D0-42132F61F75F}" dt="2021-10-15T16:42:14.455" v="761" actId="20577"/>
        <pc:sldMkLst>
          <pc:docMk/>
          <pc:sldMk cId="2060984493" sldId="263"/>
        </pc:sldMkLst>
        <pc:spChg chg="mod">
          <ac:chgData name="Moraes,Marcia" userId="c9c67e8a-58e2-4733-9a1c-5d44fec4775b" providerId="ADAL" clId="{0D3D1F53-216D-468A-B6D0-42132F61F75F}" dt="2021-10-15T16:36:57.708" v="218" actId="20577"/>
          <ac:spMkLst>
            <pc:docMk/>
            <pc:sldMk cId="2060984493" sldId="263"/>
            <ac:spMk id="2" creationId="{92A43DD0-D58F-9445-8665-67B628298C4C}"/>
          </ac:spMkLst>
        </pc:spChg>
        <pc:spChg chg="mod">
          <ac:chgData name="Moraes,Marcia" userId="c9c67e8a-58e2-4733-9a1c-5d44fec4775b" providerId="ADAL" clId="{0D3D1F53-216D-468A-B6D0-42132F61F75F}" dt="2021-10-15T16:42:14.455" v="761" actId="20577"/>
          <ac:spMkLst>
            <pc:docMk/>
            <pc:sldMk cId="2060984493" sldId="263"/>
            <ac:spMk id="3" creationId="{40252F01-3FE5-5946-9A8A-B4CCC96D0F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3702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50358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More on exams soon, but highest grades :</a:t>
            </a:r>
          </a:p>
          <a:p>
            <a:pPr lvl="1"/>
            <a:r>
              <a:rPr lang="en-US" dirty="0"/>
              <a:t>Students who attended classes had higher grades</a:t>
            </a:r>
          </a:p>
          <a:p>
            <a:pPr lvl="1"/>
            <a:r>
              <a:rPr lang="en-US" dirty="0"/>
              <a:t>Students who did readings </a:t>
            </a:r>
            <a:r>
              <a:rPr lang="en-US" b="1" u="sng" dirty="0"/>
              <a:t>before</a:t>
            </a:r>
            <a:r>
              <a:rPr lang="en-US" dirty="0"/>
              <a:t> attending had even higher grades</a:t>
            </a:r>
          </a:p>
          <a:p>
            <a:pPr lvl="1"/>
            <a:endParaRPr lang="en-US" dirty="0"/>
          </a:p>
          <a:p>
            <a:r>
              <a:rPr lang="en-US" dirty="0"/>
              <a:t>Will be adding additional help sessions and times, watch announcements. </a:t>
            </a:r>
          </a:p>
          <a:p>
            <a:endParaRPr lang="en-US" dirty="0"/>
          </a:p>
          <a:p>
            <a:r>
              <a:rPr lang="en-US" dirty="0"/>
              <a:t>Tuesday/Thursday help desk – students who are asking for help on that day’s lab – have priority!</a:t>
            </a:r>
          </a:p>
          <a:p>
            <a:pPr lvl="1"/>
            <a:r>
              <a:rPr lang="en-US" dirty="0"/>
              <a:t>Correlation – don’t wait until Tuesday to ask questions on P3, those who are starting P4 will have priority!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finish it this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coming on practical 3?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64473"/>
          </a:xfrm>
        </p:spPr>
        <p:txBody>
          <a:bodyPr/>
          <a:lstStyle/>
          <a:p>
            <a:r>
              <a:rPr lang="en-US" dirty="0"/>
              <a:t>You use them daily </a:t>
            </a:r>
          </a:p>
          <a:p>
            <a:pPr lvl="1"/>
            <a:r>
              <a:rPr lang="en-US" dirty="0"/>
              <a:t>Most common OS in the world? </a:t>
            </a:r>
          </a:p>
          <a:p>
            <a:pPr lvl="1"/>
            <a:r>
              <a:rPr lang="en-US" dirty="0"/>
              <a:t>Android </a:t>
            </a:r>
          </a:p>
          <a:p>
            <a:pPr lvl="2"/>
            <a:r>
              <a:rPr lang="en-US" dirty="0"/>
              <a:t>Written in Java w/ Kotlin </a:t>
            </a:r>
          </a:p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Hardware Interaction</a:t>
            </a:r>
          </a:p>
          <a:p>
            <a:pPr lvl="1"/>
            <a:r>
              <a:rPr lang="en-US" dirty="0"/>
              <a:t>Devices </a:t>
            </a:r>
          </a:p>
          <a:p>
            <a:pPr lvl="1"/>
            <a:r>
              <a:rPr lang="en-US" dirty="0"/>
              <a:t>Running applications, memory,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Files!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12" y="1301750"/>
            <a:ext cx="3492499" cy="51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5386117"/>
          </a:xfrm>
        </p:spPr>
        <p:txBody>
          <a:bodyPr/>
          <a:lstStyle/>
          <a:p>
            <a:pPr fontAlgn="base"/>
            <a:r>
              <a:rPr lang="en-US" dirty="0"/>
              <a:t>Program that helps manage files and other programs</a:t>
            </a:r>
          </a:p>
          <a:p>
            <a:pPr fontAlgn="base"/>
            <a:r>
              <a:rPr lang="en-US" dirty="0"/>
              <a:t>Directory Structure</a:t>
            </a:r>
          </a:p>
          <a:p>
            <a:pPr lvl="1" fontAlgn="base"/>
            <a:r>
              <a:rPr lang="en-US" dirty="0"/>
              <a:t>Relative</a:t>
            </a:r>
          </a:p>
          <a:p>
            <a:pPr lvl="2" fontAlgn="base"/>
            <a:r>
              <a:rPr lang="en-US" dirty="0"/>
              <a:t>Based on current location</a:t>
            </a:r>
          </a:p>
          <a:p>
            <a:pPr lvl="1" fontAlgn="base"/>
            <a:r>
              <a:rPr lang="en-US" dirty="0"/>
              <a:t>Absolute </a:t>
            </a:r>
          </a:p>
          <a:p>
            <a:pPr lvl="2" fontAlgn="base"/>
            <a:r>
              <a:rPr lang="en-US" dirty="0"/>
              <a:t>Based on Root</a:t>
            </a:r>
          </a:p>
          <a:p>
            <a:pPr fontAlgn="base"/>
            <a:r>
              <a:rPr lang="en-US" dirty="0"/>
              <a:t>Key “shortcuts”</a:t>
            </a:r>
          </a:p>
          <a:p>
            <a:pPr lvl="1" fontAlgn="base"/>
            <a:r>
              <a:rPr lang="en-US" dirty="0"/>
              <a:t>.  (yes dot) - current directory </a:t>
            </a:r>
          </a:p>
          <a:p>
            <a:pPr lvl="1" fontAlgn="base"/>
            <a:r>
              <a:rPr lang="en-US" dirty="0"/>
              <a:t>..  (directory above)</a:t>
            </a:r>
          </a:p>
          <a:p>
            <a:pPr fontAlgn="base"/>
            <a:r>
              <a:rPr lang="en-US" dirty="0"/>
              <a:t>Let’s look at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626952" y="1193178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6908800" y="2692398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132125" y="2692399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252112" y="4023927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6730711" y="4023925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520668" y="2675819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366911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0958943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140121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488918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37500" y="1804095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047718" y="1804095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56473" y="1804095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257761" y="3303315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937500" y="3303315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8667171" y="4634844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280812" y="4634844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485993" y="3303316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160825" y="3303316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7B47-7900-C64C-B0ED-5E713CF58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63722"/>
            <a:ext cx="10309556" cy="5815182"/>
          </a:xfrm>
        </p:spPr>
        <p:txBody>
          <a:bodyPr/>
          <a:lstStyle/>
          <a:p>
            <a:pPr fontAlgn="base"/>
            <a:r>
              <a:rPr lang="en-US" dirty="0"/>
              <a:t>Open Terminal</a:t>
            </a:r>
          </a:p>
          <a:p>
            <a:pPr lvl="1" fontAlgn="base"/>
            <a:r>
              <a:rPr lang="en-US" sz="1400" dirty="0"/>
              <a:t>Mac OS - type</a:t>
            </a:r>
            <a:r>
              <a:rPr lang="en-US" dirty="0"/>
              <a:t> ⌘ + spacebar. Then type ‘terminal’</a:t>
            </a:r>
            <a:endParaRPr lang="en-US" sz="1400" dirty="0"/>
          </a:p>
          <a:p>
            <a:pPr lvl="1" fontAlgn="base"/>
            <a:r>
              <a:rPr lang="en-US" dirty="0"/>
              <a:t>Windows OS  - go to search bar, type </a:t>
            </a:r>
            <a:r>
              <a:rPr lang="en-US" dirty="0" err="1"/>
              <a:t>wt</a:t>
            </a:r>
            <a:r>
              <a:rPr lang="en-US" dirty="0"/>
              <a:t> (or </a:t>
            </a:r>
            <a:r>
              <a:rPr lang="en-US" dirty="0" err="1"/>
              <a:t>cmd</a:t>
            </a:r>
            <a:r>
              <a:rPr lang="en-US" dirty="0"/>
              <a:t>) </a:t>
            </a:r>
          </a:p>
          <a:p>
            <a:pPr fontAlgn="base"/>
            <a:r>
              <a:rPr lang="en-US" dirty="0"/>
              <a:t>First, let’s see where you are at: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 err="1"/>
              <a:t>pwd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sz="1800" b="1" dirty="0"/>
              <a:t>echo %cd%</a:t>
            </a:r>
            <a:endParaRPr lang="en-US" dirty="0"/>
          </a:p>
          <a:p>
            <a:pPr lvl="1" fontAlgn="base"/>
            <a:r>
              <a:rPr lang="en-US" dirty="0"/>
              <a:t>This is your present working directory -&gt;  </a:t>
            </a:r>
            <a:r>
              <a:rPr lang="en-US" dirty="0" err="1"/>
              <a:t>pwd</a:t>
            </a:r>
            <a:r>
              <a:rPr lang="en-US" dirty="0"/>
              <a:t> should have given absolute path</a:t>
            </a:r>
          </a:p>
          <a:p>
            <a:pPr fontAlgn="base"/>
            <a:r>
              <a:rPr lang="en-US" dirty="0"/>
              <a:t>List your files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/>
              <a:t>ls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b="1" dirty="0" err="1"/>
              <a:t>dir</a:t>
            </a:r>
            <a:endParaRPr lang="en-US" dirty="0"/>
          </a:p>
          <a:p>
            <a:pPr fontAlgn="base"/>
            <a:r>
              <a:rPr lang="en-US" dirty="0"/>
              <a:t>Change directors </a:t>
            </a:r>
          </a:p>
          <a:p>
            <a:pPr lvl="1" fontAlgn="base"/>
            <a:r>
              <a:rPr lang="en-US" b="1" dirty="0"/>
              <a:t>cd  </a:t>
            </a:r>
            <a:r>
              <a:rPr lang="en-US" dirty="0"/>
              <a:t>_directory you want to change to_  (For example) </a:t>
            </a:r>
            <a:r>
              <a:rPr lang="en-US" b="1" dirty="0"/>
              <a:t>cd Desktop </a:t>
            </a:r>
          </a:p>
          <a:p>
            <a:pPr lvl="1" fontAlgn="base"/>
            <a:r>
              <a:rPr lang="en-US" b="1" dirty="0"/>
              <a:t>cd Downloads </a:t>
            </a:r>
          </a:p>
          <a:p>
            <a:pPr fontAlgn="base"/>
            <a:r>
              <a:rPr lang="en-US" dirty="0"/>
              <a:t>Try to list your files from within this directory, and see your present working directory. </a:t>
            </a:r>
          </a:p>
        </p:txBody>
      </p:sp>
    </p:spTree>
    <p:extLst>
      <p:ext uri="{BB962C8B-B14F-4D97-AF65-F5344CB8AC3E}">
        <p14:creationId xmlns:p14="http://schemas.microsoft.com/office/powerpoint/2010/main" val="6852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3424" y="1711730"/>
            <a:ext cx="6364176" cy="534428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11730"/>
            <a:ext cx="7176624" cy="447641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1206"/>
            <a:ext cx="12561453" cy="5747471"/>
          </a:xfrm>
        </p:spPr>
        <p:txBody>
          <a:bodyPr/>
          <a:lstStyle/>
          <a:p>
            <a:pPr fontAlgn="base"/>
            <a:r>
              <a:rPr lang="en-US" dirty="0"/>
              <a:t>Has a number of useful methods when dealing with Files</a:t>
            </a:r>
          </a:p>
          <a:p>
            <a:pPr fontAlgn="base"/>
            <a:r>
              <a:rPr lang="en-US" b="1" dirty="0"/>
              <a:t>File </a:t>
            </a:r>
            <a:r>
              <a:rPr lang="en-US" b="1" dirty="0" err="1"/>
              <a:t>myFile</a:t>
            </a:r>
            <a:r>
              <a:rPr lang="en-US" b="1" dirty="0"/>
              <a:t>  = new File(“filename”);</a:t>
            </a:r>
          </a:p>
          <a:p>
            <a:pPr lvl="1" fontAlgn="base"/>
            <a:r>
              <a:rPr lang="en-US" dirty="0"/>
              <a:t>Creates or reads a file based on the </a:t>
            </a:r>
            <a:r>
              <a:rPr lang="en-US" i="1" dirty="0" err="1"/>
              <a:t>path+filename</a:t>
            </a:r>
            <a:r>
              <a:rPr lang="en-US" i="1" dirty="0"/>
              <a:t> </a:t>
            </a:r>
            <a:r>
              <a:rPr lang="en-US" dirty="0"/>
              <a:t> given</a:t>
            </a:r>
          </a:p>
          <a:p>
            <a:pPr lvl="1" fontAlgn="base"/>
            <a:r>
              <a:rPr lang="en-US" dirty="0"/>
              <a:t>Connects to the location which is a </a:t>
            </a:r>
            <a:r>
              <a:rPr lang="en-US" b="1" dirty="0"/>
              <a:t>‘stream of bytes’</a:t>
            </a:r>
            <a:endParaRPr lang="en-US" dirty="0"/>
          </a:p>
          <a:p>
            <a:pPr fontAlgn="base"/>
            <a:r>
              <a:rPr lang="en-US" dirty="0"/>
              <a:t>For example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File(“/Users/</a:t>
            </a:r>
            <a:r>
              <a:rPr lang="en-US" dirty="0" err="1"/>
              <a:t>lionelle</a:t>
            </a:r>
            <a:r>
              <a:rPr lang="en-US" dirty="0"/>
              <a:t>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based on the </a:t>
            </a:r>
            <a:r>
              <a:rPr lang="en-US" b="1" dirty="0"/>
              <a:t>absolute</a:t>
            </a:r>
            <a:r>
              <a:rPr lang="en-US" dirty="0"/>
              <a:t> path that is Root -&gt; Users -&gt; </a:t>
            </a:r>
            <a:r>
              <a:rPr lang="en-US" dirty="0" err="1"/>
              <a:t>lionelle</a:t>
            </a:r>
            <a:r>
              <a:rPr lang="en-US" dirty="0"/>
              <a:t> (folder) -&gt; </a:t>
            </a:r>
            <a:r>
              <a:rPr lang="en-US" dirty="0" err="1"/>
              <a:t>output.txt</a:t>
            </a:r>
            <a:endParaRPr lang="en-US" dirty="0"/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File(“../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What does this do?</a:t>
            </a:r>
          </a:p>
          <a:p>
            <a:pPr fontAlgn="base"/>
            <a:r>
              <a:rPr lang="en-US" dirty="0"/>
              <a:t>To write, you need objects like </a:t>
            </a:r>
            <a:r>
              <a:rPr lang="en-US" dirty="0" err="1"/>
              <a:t>BufferedWriter</a:t>
            </a:r>
            <a:r>
              <a:rPr lang="en-US" dirty="0"/>
              <a:t> or </a:t>
            </a:r>
            <a:r>
              <a:rPr lang="en-US" dirty="0" err="1"/>
              <a:t>PrintWriter</a:t>
            </a:r>
            <a:endParaRPr lang="en-US" dirty="0"/>
          </a:p>
          <a:p>
            <a:pPr fontAlgn="base"/>
            <a:r>
              <a:rPr lang="en-US" dirty="0"/>
              <a:t>To read, you need objects like </a:t>
            </a:r>
            <a:r>
              <a:rPr lang="en-US" dirty="0" err="1"/>
              <a:t>BufferedStreamReader</a:t>
            </a:r>
            <a:r>
              <a:rPr lang="en-US" dirty="0"/>
              <a:t> or Scanner</a:t>
            </a:r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959488"/>
          </a:xfrm>
        </p:spPr>
        <p:txBody>
          <a:bodyPr/>
          <a:lstStyle/>
          <a:p>
            <a:pPr fontAlgn="base"/>
            <a:r>
              <a:rPr lang="en-US" dirty="0" err="1"/>
              <a:t>PrintWriter</a:t>
            </a:r>
            <a:r>
              <a:rPr lang="en-US" dirty="0"/>
              <a:t> is an object designed to write text to a File Stream</a:t>
            </a:r>
          </a:p>
          <a:p>
            <a:pPr fontAlgn="base"/>
            <a:r>
              <a:rPr lang="en-US" dirty="0"/>
              <a:t>What Are Streams?</a:t>
            </a:r>
          </a:p>
          <a:p>
            <a:pPr lvl="1" fontAlgn="base"/>
            <a:r>
              <a:rPr lang="en-US" dirty="0" err="1"/>
              <a:t>System.out</a:t>
            </a:r>
            <a:r>
              <a:rPr lang="en-US" dirty="0"/>
              <a:t>  - stream to the console</a:t>
            </a:r>
          </a:p>
          <a:p>
            <a:pPr lvl="1" fontAlgn="base"/>
            <a:r>
              <a:rPr lang="en-US" dirty="0" err="1"/>
              <a:t>System.in</a:t>
            </a:r>
            <a:r>
              <a:rPr lang="en-US" dirty="0"/>
              <a:t> - stream </a:t>
            </a:r>
            <a:r>
              <a:rPr lang="en-US" i="1" dirty="0"/>
              <a:t>from</a:t>
            </a:r>
            <a:r>
              <a:rPr lang="en-US" dirty="0"/>
              <a:t> the console</a:t>
            </a:r>
          </a:p>
          <a:p>
            <a:pPr lvl="1" fontAlgn="base"/>
            <a:r>
              <a:rPr lang="en-US" dirty="0" err="1"/>
              <a:t>System.err</a:t>
            </a:r>
            <a:r>
              <a:rPr lang="en-US" dirty="0"/>
              <a:t> - stream to the error log (often console) </a:t>
            </a:r>
          </a:p>
          <a:p>
            <a:pPr lvl="1" fontAlgn="base"/>
            <a:r>
              <a:rPr lang="en-US" dirty="0"/>
              <a:t>File is also a Stream</a:t>
            </a:r>
          </a:p>
          <a:p>
            <a:pPr fontAlgn="base"/>
            <a:r>
              <a:rPr lang="en-US" dirty="0" err="1"/>
              <a:t>PrintWriter</a:t>
            </a:r>
            <a:r>
              <a:rPr lang="en-US" dirty="0"/>
              <a:t> uses the same interface as </a:t>
            </a:r>
            <a:r>
              <a:rPr lang="en-US" dirty="0" err="1"/>
              <a:t>System.out</a:t>
            </a:r>
            <a:r>
              <a:rPr lang="en-US" dirty="0"/>
              <a:t> but directs the stream </a:t>
            </a:r>
          </a:p>
          <a:p>
            <a:pPr lvl="1" fontAlgn="base"/>
            <a:r>
              <a:rPr lang="en-US" dirty="0" err="1"/>
              <a:t>PrintWriter</a:t>
            </a:r>
            <a:r>
              <a:rPr lang="en-US" dirty="0"/>
              <a:t> writer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1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(“This is a note without the extra line”);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 this would append right after the one above”);</a:t>
            </a:r>
          </a:p>
          <a:p>
            <a:pPr lvl="1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689554"/>
          </a:xfrm>
        </p:spPr>
        <p:txBody>
          <a:bodyPr/>
          <a:lstStyle/>
          <a:p>
            <a:pPr fontAlgn="base"/>
            <a:r>
              <a:rPr lang="en-US" sz="2400" dirty="0"/>
              <a:t>Write a method that receives a file </a:t>
            </a:r>
            <a:r>
              <a:rPr lang="en-US" sz="2400"/>
              <a:t>name and generates </a:t>
            </a:r>
            <a:r>
              <a:rPr lang="en-US" sz="2400" dirty="0"/>
              <a:t>100 integer numbers from 0-100 and write each number into a text file. Each number should be in a different line. </a:t>
            </a:r>
          </a:p>
          <a:p>
            <a:pPr fontAlgn="base"/>
            <a:r>
              <a:rPr lang="en-US" sz="2400" dirty="0"/>
              <a:t>What do you need to know?</a:t>
            </a:r>
          </a:p>
          <a:p>
            <a:pPr lvl="1" fontAlgn="base"/>
            <a:r>
              <a:rPr lang="en-US" sz="1800" dirty="0"/>
              <a:t>Random Class</a:t>
            </a:r>
          </a:p>
          <a:p>
            <a:pPr lvl="2" fontAlgn="base"/>
            <a:r>
              <a:rPr lang="en-US" dirty="0"/>
              <a:t>Random rand = new Random();</a:t>
            </a:r>
          </a:p>
          <a:p>
            <a:pPr lvl="2" fontAlgn="base"/>
            <a:r>
              <a:rPr lang="en-US" dirty="0"/>
              <a:t>int </a:t>
            </a:r>
            <a:r>
              <a:rPr lang="en-US" dirty="0" err="1"/>
              <a:t>numberInt</a:t>
            </a:r>
            <a:r>
              <a:rPr lang="en-US" dirty="0"/>
              <a:t> = </a:t>
            </a:r>
            <a:r>
              <a:rPr lang="en-US" dirty="0" err="1"/>
              <a:t>rand.nextInt</a:t>
            </a:r>
            <a:r>
              <a:rPr lang="en-US" dirty="0"/>
              <a:t>(</a:t>
            </a:r>
            <a:r>
              <a:rPr lang="en-US" dirty="0" err="1"/>
              <a:t>upperbound</a:t>
            </a:r>
            <a:r>
              <a:rPr lang="en-US" dirty="0"/>
              <a:t>); //generates a random int number 0-upperbound</a:t>
            </a:r>
          </a:p>
          <a:p>
            <a:pPr lvl="2" fontAlgn="base"/>
            <a:r>
              <a:rPr lang="en-US" dirty="0"/>
              <a:t>double </a:t>
            </a:r>
            <a:r>
              <a:rPr lang="en-US" dirty="0" err="1"/>
              <a:t>numberDouble</a:t>
            </a:r>
            <a:r>
              <a:rPr lang="en-US" dirty="0"/>
              <a:t> = </a:t>
            </a:r>
            <a:r>
              <a:rPr lang="en-US" dirty="0" err="1"/>
              <a:t>rand.nextDouble</a:t>
            </a:r>
            <a:r>
              <a:rPr lang="en-US" dirty="0"/>
              <a:t>(); //generates a random double number 0.0 – 1.0</a:t>
            </a:r>
          </a:p>
          <a:p>
            <a:pPr lvl="1" fontAlgn="base"/>
            <a:r>
              <a:rPr lang="en-US" sz="1800" dirty="0" err="1"/>
              <a:t>PrintWriter</a:t>
            </a:r>
            <a:r>
              <a:rPr lang="en-US" sz="1800" dirty="0"/>
              <a:t> and File Class</a:t>
            </a:r>
          </a:p>
          <a:p>
            <a:pPr lvl="2" fontAlgn="base"/>
            <a:r>
              <a:rPr lang="en-US" dirty="0" err="1"/>
              <a:t>Printwriter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2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2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775</Words>
  <Application>Microsoft Macintosh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Operating Systems</vt:lpstr>
      <vt:lpstr>File Systems</vt:lpstr>
      <vt:lpstr>Try For Yourself</vt:lpstr>
      <vt:lpstr>Files and Streams</vt:lpstr>
      <vt:lpstr>File Object in Java</vt:lpstr>
      <vt:lpstr>Print Writer</vt:lpstr>
      <vt:lpstr>Group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2020-04-14T02:55:50Z</dcterms:created>
  <dcterms:modified xsi:type="dcterms:W3CDTF">2021-10-18T03:08:33Z</dcterms:modified>
</cp:coreProperties>
</file>