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6" r:id="rId6"/>
    <p:sldId id="264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9" r:id="rId17"/>
    <p:sldId id="279" r:id="rId18"/>
    <p:sldId id="280" r:id="rId19"/>
    <p:sldId id="281" r:id="rId20"/>
    <p:sldId id="282" r:id="rId21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84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65A51C50-0255-4629-87C5-E90858C71A63}"/>
    <pc:docChg chg="undo custSel addSld delSld modSld sldOrd modMainMaster">
      <pc:chgData name="Marcia Moraes" userId="c9c67e8a-58e2-4733-9a1c-5d44fec4775b" providerId="ADAL" clId="{65A51C50-0255-4629-87C5-E90858C71A63}" dt="2023-02-26T21:38:11.217" v="2149"/>
      <pc:docMkLst>
        <pc:docMk/>
      </pc:docMkLst>
      <pc:sldChg chg="del">
        <pc:chgData name="Marcia Moraes" userId="c9c67e8a-58e2-4733-9a1c-5d44fec4775b" providerId="ADAL" clId="{65A51C50-0255-4629-87C5-E90858C71A63}" dt="2023-02-26T21:06:31.258" v="1982" actId="2696"/>
        <pc:sldMkLst>
          <pc:docMk/>
          <pc:sldMk cId="1620380962" sldId="257"/>
        </pc:sldMkLst>
      </pc:sldChg>
      <pc:sldChg chg="del">
        <pc:chgData name="Marcia Moraes" userId="c9c67e8a-58e2-4733-9a1c-5d44fec4775b" providerId="ADAL" clId="{65A51C50-0255-4629-87C5-E90858C71A63}" dt="2023-02-26T21:06:33.606" v="1983" actId="2696"/>
        <pc:sldMkLst>
          <pc:docMk/>
          <pc:sldMk cId="2845291675" sldId="258"/>
        </pc:sldMkLst>
      </pc:sldChg>
      <pc:sldChg chg="del">
        <pc:chgData name="Marcia Moraes" userId="c9c67e8a-58e2-4733-9a1c-5d44fec4775b" providerId="ADAL" clId="{65A51C50-0255-4629-87C5-E90858C71A63}" dt="2023-02-26T21:06:34.847" v="1984" actId="2696"/>
        <pc:sldMkLst>
          <pc:docMk/>
          <pc:sldMk cId="3156393563" sldId="259"/>
        </pc:sldMkLst>
      </pc:sldChg>
      <pc:sldChg chg="del">
        <pc:chgData name="Marcia Moraes" userId="c9c67e8a-58e2-4733-9a1c-5d44fec4775b" providerId="ADAL" clId="{65A51C50-0255-4629-87C5-E90858C71A63}" dt="2023-02-26T21:06:38.652" v="1985" actId="2696"/>
        <pc:sldMkLst>
          <pc:docMk/>
          <pc:sldMk cId="2398376588" sldId="260"/>
        </pc:sldMkLst>
      </pc:sldChg>
      <pc:sldChg chg="del">
        <pc:chgData name="Marcia Moraes" userId="c9c67e8a-58e2-4733-9a1c-5d44fec4775b" providerId="ADAL" clId="{65A51C50-0255-4629-87C5-E90858C71A63}" dt="2023-02-26T21:06:40.272" v="1986" actId="2696"/>
        <pc:sldMkLst>
          <pc:docMk/>
          <pc:sldMk cId="4232400343" sldId="261"/>
        </pc:sldMkLst>
      </pc:sldChg>
      <pc:sldChg chg="del">
        <pc:chgData name="Marcia Moraes" userId="c9c67e8a-58e2-4733-9a1c-5d44fec4775b" providerId="ADAL" clId="{65A51C50-0255-4629-87C5-E90858C71A63}" dt="2023-02-26T21:06:44.942" v="1987" actId="2696"/>
        <pc:sldMkLst>
          <pc:docMk/>
          <pc:sldMk cId="3006584024" sldId="262"/>
        </pc:sldMkLst>
      </pc:sldChg>
      <pc:sldChg chg="del">
        <pc:chgData name="Marcia Moraes" userId="c9c67e8a-58e2-4733-9a1c-5d44fec4775b" providerId="ADAL" clId="{65A51C50-0255-4629-87C5-E90858C71A63}" dt="2023-02-26T21:06:46.169" v="1988" actId="2696"/>
        <pc:sldMkLst>
          <pc:docMk/>
          <pc:sldMk cId="1476890346" sldId="263"/>
        </pc:sldMkLst>
      </pc:sldChg>
      <pc:sldChg chg="addSp delSp modSp">
        <pc:chgData name="Marcia Moraes" userId="c9c67e8a-58e2-4733-9a1c-5d44fec4775b" providerId="ADAL" clId="{65A51C50-0255-4629-87C5-E90858C71A63}" dt="2023-02-26T18:20:41.003" v="314" actId="1076"/>
        <pc:sldMkLst>
          <pc:docMk/>
          <pc:sldMk cId="1011463358" sldId="264"/>
        </pc:sldMkLst>
        <pc:spChg chg="add del mod">
          <ac:chgData name="Marcia Moraes" userId="c9c67e8a-58e2-4733-9a1c-5d44fec4775b" providerId="ADAL" clId="{65A51C50-0255-4629-87C5-E90858C71A63}" dt="2023-02-26T18:19:28.102" v="302"/>
          <ac:spMkLst>
            <pc:docMk/>
            <pc:sldMk cId="1011463358" sldId="264"/>
            <ac:spMk id="2" creationId="{B0659711-F30E-41B7-BC63-DE7FF03FE004}"/>
          </ac:spMkLst>
        </pc:spChg>
        <pc:spChg chg="add mod">
          <ac:chgData name="Marcia Moraes" userId="c9c67e8a-58e2-4733-9a1c-5d44fec4775b" providerId="ADAL" clId="{65A51C50-0255-4629-87C5-E90858C71A63}" dt="2023-02-26T18:20:30.221" v="313" actId="1076"/>
          <ac:spMkLst>
            <pc:docMk/>
            <pc:sldMk cId="1011463358" sldId="264"/>
            <ac:spMk id="3" creationId="{85221225-9A6E-4169-BB19-EC833AAC9F1B}"/>
          </ac:spMkLst>
        </pc:spChg>
        <pc:spChg chg="mod">
          <ac:chgData name="Marcia Moraes" userId="c9c67e8a-58e2-4733-9a1c-5d44fec4775b" providerId="ADAL" clId="{65A51C50-0255-4629-87C5-E90858C71A63}" dt="2023-02-26T18:09:38.793" v="267" actId="6549"/>
          <ac:spMkLst>
            <pc:docMk/>
            <pc:sldMk cId="1011463358" sldId="264"/>
            <ac:spMk id="4" creationId="{683FFEF0-EAC6-454C-9E58-568E0B3AD6FB}"/>
          </ac:spMkLst>
        </pc:spChg>
        <pc:spChg chg="mod">
          <ac:chgData name="Marcia Moraes" userId="c9c67e8a-58e2-4733-9a1c-5d44fec4775b" providerId="ADAL" clId="{65A51C50-0255-4629-87C5-E90858C71A63}" dt="2023-02-26T18:20:41.003" v="314" actId="1076"/>
          <ac:spMkLst>
            <pc:docMk/>
            <pc:sldMk cId="1011463358" sldId="264"/>
            <ac:spMk id="5" creationId="{B14CD88C-B718-634B-8318-80188AABD775}"/>
          </ac:spMkLst>
        </pc:spChg>
        <pc:picChg chg="add mod">
          <ac:chgData name="Marcia Moraes" userId="c9c67e8a-58e2-4733-9a1c-5d44fec4775b" providerId="ADAL" clId="{65A51C50-0255-4629-87C5-E90858C71A63}" dt="2023-02-26T18:20:41.003" v="314" actId="1076"/>
          <ac:picMkLst>
            <pc:docMk/>
            <pc:sldMk cId="1011463358" sldId="264"/>
            <ac:picMk id="2050" creationId="{C488E6A0-6A8E-444E-A637-56F113AA9BF0}"/>
          </ac:picMkLst>
        </pc:picChg>
        <pc:picChg chg="add del mod">
          <ac:chgData name="Marcia Moraes" userId="c9c67e8a-58e2-4733-9a1c-5d44fec4775b" providerId="ADAL" clId="{65A51C50-0255-4629-87C5-E90858C71A63}" dt="2023-02-26T18:19:26.950" v="300"/>
          <ac:picMkLst>
            <pc:docMk/>
            <pc:sldMk cId="1011463358" sldId="264"/>
            <ac:picMk id="2052" creationId="{69E95A06-BA68-4623-A127-F2B2BAF9A4E7}"/>
          </ac:picMkLst>
        </pc:picChg>
        <pc:picChg chg="add mod">
          <ac:chgData name="Marcia Moraes" userId="c9c67e8a-58e2-4733-9a1c-5d44fec4775b" providerId="ADAL" clId="{65A51C50-0255-4629-87C5-E90858C71A63}" dt="2023-02-26T18:20:41.003" v="314" actId="1076"/>
          <ac:picMkLst>
            <pc:docMk/>
            <pc:sldMk cId="1011463358" sldId="264"/>
            <ac:picMk id="2054" creationId="{E78F3128-1391-4DF9-A51B-DC175E9ACD04}"/>
          </ac:picMkLst>
        </pc:picChg>
      </pc:sldChg>
      <pc:sldChg chg="addSp delSp modSp">
        <pc:chgData name="Marcia Moraes" userId="c9c67e8a-58e2-4733-9a1c-5d44fec4775b" providerId="ADAL" clId="{65A51C50-0255-4629-87C5-E90858C71A63}" dt="2023-02-26T18:03:29.922" v="248" actId="113"/>
        <pc:sldMkLst>
          <pc:docMk/>
          <pc:sldMk cId="926474781" sldId="266"/>
        </pc:sldMkLst>
        <pc:spChg chg="add del mod">
          <ac:chgData name="Marcia Moraes" userId="c9c67e8a-58e2-4733-9a1c-5d44fec4775b" providerId="ADAL" clId="{65A51C50-0255-4629-87C5-E90858C71A63}" dt="2023-02-26T17:58:44.355" v="97" actId="478"/>
          <ac:spMkLst>
            <pc:docMk/>
            <pc:sldMk cId="926474781" sldId="266"/>
            <ac:spMk id="3" creationId="{EB2A1A0D-F2F5-46D9-84C0-DF4A09018D2B}"/>
          </ac:spMkLst>
        </pc:spChg>
        <pc:spChg chg="del mod">
          <ac:chgData name="Marcia Moraes" userId="c9c67e8a-58e2-4733-9a1c-5d44fec4775b" providerId="ADAL" clId="{65A51C50-0255-4629-87C5-E90858C71A63}" dt="2023-02-26T17:58:41.199" v="95" actId="478"/>
          <ac:spMkLst>
            <pc:docMk/>
            <pc:sldMk cId="926474781" sldId="266"/>
            <ac:spMk id="5" creationId="{1BBD0DB5-379A-304F-9307-E7B1A89B08F7}"/>
          </ac:spMkLst>
        </pc:spChg>
        <pc:spChg chg="add mod">
          <ac:chgData name="Marcia Moraes" userId="c9c67e8a-58e2-4733-9a1c-5d44fec4775b" providerId="ADAL" clId="{65A51C50-0255-4629-87C5-E90858C71A63}" dt="2023-02-26T18:03:29.922" v="248" actId="113"/>
          <ac:spMkLst>
            <pc:docMk/>
            <pc:sldMk cId="926474781" sldId="266"/>
            <ac:spMk id="6" creationId="{A2494937-C0C7-4ABC-A6FF-48F67C26DCCE}"/>
          </ac:spMkLst>
        </pc:spChg>
        <pc:spChg chg="del">
          <ac:chgData name="Marcia Moraes" userId="c9c67e8a-58e2-4733-9a1c-5d44fec4775b" providerId="ADAL" clId="{65A51C50-0255-4629-87C5-E90858C71A63}" dt="2023-02-26T17:50:53.979" v="64" actId="478"/>
          <ac:spMkLst>
            <pc:docMk/>
            <pc:sldMk cId="926474781" sldId="266"/>
            <ac:spMk id="7" creationId="{BF16D510-BC74-4FA5-AFD2-193B039115A5}"/>
          </ac:spMkLst>
        </pc:spChg>
        <pc:spChg chg="del">
          <ac:chgData name="Marcia Moraes" userId="c9c67e8a-58e2-4733-9a1c-5d44fec4775b" providerId="ADAL" clId="{65A51C50-0255-4629-87C5-E90858C71A63}" dt="2023-02-26T17:51:07.043" v="65" actId="478"/>
          <ac:spMkLst>
            <pc:docMk/>
            <pc:sldMk cId="926474781" sldId="266"/>
            <ac:spMk id="9" creationId="{AA545922-76CF-403E-BE13-D3B79F5D5FB9}"/>
          </ac:spMkLst>
        </pc:spChg>
        <pc:spChg chg="add mod">
          <ac:chgData name="Marcia Moraes" userId="c9c67e8a-58e2-4733-9a1c-5d44fec4775b" providerId="ADAL" clId="{65A51C50-0255-4629-87C5-E90858C71A63}" dt="2023-02-26T17:59:20.538" v="118" actId="20577"/>
          <ac:spMkLst>
            <pc:docMk/>
            <pc:sldMk cId="926474781" sldId="266"/>
            <ac:spMk id="11" creationId="{BDA0DBC1-29A7-4498-B9AA-9B174D0FEC3E}"/>
          </ac:spMkLst>
        </pc:spChg>
        <pc:picChg chg="add del mod">
          <ac:chgData name="Marcia Moraes" userId="c9c67e8a-58e2-4733-9a1c-5d44fec4775b" providerId="ADAL" clId="{65A51C50-0255-4629-87C5-E90858C71A63}" dt="2023-02-26T17:55:43.788" v="68" actId="478"/>
          <ac:picMkLst>
            <pc:docMk/>
            <pc:sldMk cId="926474781" sldId="266"/>
            <ac:picMk id="1026" creationId="{BB5DC187-EB5E-4FE5-881E-9DA24DBD3DB7}"/>
          </ac:picMkLst>
        </pc:picChg>
        <pc:picChg chg="add del mod">
          <ac:chgData name="Marcia Moraes" userId="c9c67e8a-58e2-4733-9a1c-5d44fec4775b" providerId="ADAL" clId="{65A51C50-0255-4629-87C5-E90858C71A63}" dt="2023-02-26T17:57:30.065" v="75" actId="478"/>
          <ac:picMkLst>
            <pc:docMk/>
            <pc:sldMk cId="926474781" sldId="266"/>
            <ac:picMk id="1028" creationId="{93E404CE-DAD1-4826-91D6-DB068EABE8B3}"/>
          </ac:picMkLst>
        </pc:picChg>
        <pc:picChg chg="add mod">
          <ac:chgData name="Marcia Moraes" userId="c9c67e8a-58e2-4733-9a1c-5d44fec4775b" providerId="ADAL" clId="{65A51C50-0255-4629-87C5-E90858C71A63}" dt="2023-02-26T17:57:37.177" v="78" actId="1076"/>
          <ac:picMkLst>
            <pc:docMk/>
            <pc:sldMk cId="926474781" sldId="266"/>
            <ac:picMk id="1030" creationId="{816C7A0A-336A-4062-8EE3-E6B475BB6366}"/>
          </ac:picMkLst>
        </pc:picChg>
      </pc:sldChg>
      <pc:sldChg chg="del">
        <pc:chgData name="Marcia Moraes" userId="c9c67e8a-58e2-4733-9a1c-5d44fec4775b" providerId="ADAL" clId="{65A51C50-0255-4629-87C5-E90858C71A63}" dt="2023-02-26T21:06:47.095" v="1989" actId="2696"/>
        <pc:sldMkLst>
          <pc:docMk/>
          <pc:sldMk cId="2467172699" sldId="267"/>
        </pc:sldMkLst>
      </pc:sldChg>
      <pc:sldChg chg="del">
        <pc:chgData name="Marcia Moraes" userId="c9c67e8a-58e2-4733-9a1c-5d44fec4775b" providerId="ADAL" clId="{65A51C50-0255-4629-87C5-E90858C71A63}" dt="2023-02-26T21:06:48.071" v="1990" actId="2696"/>
        <pc:sldMkLst>
          <pc:docMk/>
          <pc:sldMk cId="1439851429" sldId="268"/>
        </pc:sldMkLst>
      </pc:sldChg>
      <pc:sldChg chg="addSp modSp add modAnim">
        <pc:chgData name="Marcia Moraes" userId="c9c67e8a-58e2-4733-9a1c-5d44fec4775b" providerId="ADAL" clId="{65A51C50-0255-4629-87C5-E90858C71A63}" dt="2023-02-26T20:42:32.970" v="1735" actId="20577"/>
        <pc:sldMkLst>
          <pc:docMk/>
          <pc:sldMk cId="963998120" sldId="269"/>
        </pc:sldMkLst>
        <pc:spChg chg="add mod">
          <ac:chgData name="Marcia Moraes" userId="c9c67e8a-58e2-4733-9a1c-5d44fec4775b" providerId="ADAL" clId="{65A51C50-0255-4629-87C5-E90858C71A63}" dt="2023-02-26T20:42:00.730" v="1700" actId="207"/>
          <ac:spMkLst>
            <pc:docMk/>
            <pc:sldMk cId="963998120" sldId="269"/>
            <ac:spMk id="2" creationId="{6A28D32C-599E-4C72-B960-03DA8129E513}"/>
          </ac:spMkLst>
        </pc:spChg>
        <pc:spChg chg="mod">
          <ac:chgData name="Marcia Moraes" userId="c9c67e8a-58e2-4733-9a1c-5d44fec4775b" providerId="ADAL" clId="{65A51C50-0255-4629-87C5-E90858C71A63}" dt="2023-02-26T20:42:20.032" v="1715" actId="20577"/>
          <ac:spMkLst>
            <pc:docMk/>
            <pc:sldMk cId="963998120" sldId="269"/>
            <ac:spMk id="4" creationId="{683FFEF0-EAC6-454C-9E58-568E0B3AD6FB}"/>
          </ac:spMkLst>
        </pc:spChg>
        <pc:spChg chg="mod">
          <ac:chgData name="Marcia Moraes" userId="c9c67e8a-58e2-4733-9a1c-5d44fec4775b" providerId="ADAL" clId="{65A51C50-0255-4629-87C5-E90858C71A63}" dt="2023-02-26T20:42:32.970" v="1735" actId="20577"/>
          <ac:spMkLst>
            <pc:docMk/>
            <pc:sldMk cId="963998120" sldId="269"/>
            <ac:spMk id="5" creationId="{B14CD88C-B718-634B-8318-80188AABD775}"/>
          </ac:spMkLst>
        </pc:spChg>
      </pc:sldChg>
      <pc:sldChg chg="delSp modSp add">
        <pc:chgData name="Marcia Moraes" userId="c9c67e8a-58e2-4733-9a1c-5d44fec4775b" providerId="ADAL" clId="{65A51C50-0255-4629-87C5-E90858C71A63}" dt="2023-02-26T18:46:13.975" v="347" actId="20577"/>
        <pc:sldMkLst>
          <pc:docMk/>
          <pc:sldMk cId="322390522" sldId="270"/>
        </pc:sldMkLst>
        <pc:spChg chg="del">
          <ac:chgData name="Marcia Moraes" userId="c9c67e8a-58e2-4733-9a1c-5d44fec4775b" providerId="ADAL" clId="{65A51C50-0255-4629-87C5-E90858C71A63}" dt="2023-02-26T18:25:52.016" v="329" actId="478"/>
          <ac:spMkLst>
            <pc:docMk/>
            <pc:sldMk cId="322390522" sldId="270"/>
            <ac:spMk id="3" creationId="{85221225-9A6E-4169-BB19-EC833AAC9F1B}"/>
          </ac:spMkLst>
        </pc:spChg>
        <pc:spChg chg="mod">
          <ac:chgData name="Marcia Moraes" userId="c9c67e8a-58e2-4733-9a1c-5d44fec4775b" providerId="ADAL" clId="{65A51C50-0255-4629-87C5-E90858C71A63}" dt="2023-02-26T18:46:13.975" v="347" actId="20577"/>
          <ac:spMkLst>
            <pc:docMk/>
            <pc:sldMk cId="322390522" sldId="270"/>
            <ac:spMk id="4" creationId="{683FFEF0-EAC6-454C-9E58-568E0B3AD6FB}"/>
          </ac:spMkLst>
        </pc:spChg>
        <pc:spChg chg="mod">
          <ac:chgData name="Marcia Moraes" userId="c9c67e8a-58e2-4733-9a1c-5d44fec4775b" providerId="ADAL" clId="{65A51C50-0255-4629-87C5-E90858C71A63}" dt="2023-02-26T18:27:41.097" v="339" actId="108"/>
          <ac:spMkLst>
            <pc:docMk/>
            <pc:sldMk cId="322390522" sldId="270"/>
            <ac:spMk id="5" creationId="{B14CD88C-B718-634B-8318-80188AABD775}"/>
          </ac:spMkLst>
        </pc:spChg>
        <pc:picChg chg="del">
          <ac:chgData name="Marcia Moraes" userId="c9c67e8a-58e2-4733-9a1c-5d44fec4775b" providerId="ADAL" clId="{65A51C50-0255-4629-87C5-E90858C71A63}" dt="2023-02-26T18:25:50.452" v="328" actId="478"/>
          <ac:picMkLst>
            <pc:docMk/>
            <pc:sldMk cId="322390522" sldId="270"/>
            <ac:picMk id="2050" creationId="{C488E6A0-6A8E-444E-A637-56F113AA9BF0}"/>
          </ac:picMkLst>
        </pc:picChg>
        <pc:picChg chg="del">
          <ac:chgData name="Marcia Moraes" userId="c9c67e8a-58e2-4733-9a1c-5d44fec4775b" providerId="ADAL" clId="{65A51C50-0255-4629-87C5-E90858C71A63}" dt="2023-02-26T18:25:55.140" v="330" actId="478"/>
          <ac:picMkLst>
            <pc:docMk/>
            <pc:sldMk cId="322390522" sldId="270"/>
            <ac:picMk id="2054" creationId="{E78F3128-1391-4DF9-A51B-DC175E9ACD04}"/>
          </ac:picMkLst>
        </pc:picChg>
      </pc:sldChg>
      <pc:sldChg chg="addSp delSp modSp add">
        <pc:chgData name="Marcia Moraes" userId="c9c67e8a-58e2-4733-9a1c-5d44fec4775b" providerId="ADAL" clId="{65A51C50-0255-4629-87C5-E90858C71A63}" dt="2023-02-26T19:01:00.991" v="808" actId="1076"/>
        <pc:sldMkLst>
          <pc:docMk/>
          <pc:sldMk cId="2222719984" sldId="271"/>
        </pc:sldMkLst>
        <pc:spChg chg="add del">
          <ac:chgData name="Marcia Moraes" userId="c9c67e8a-58e2-4733-9a1c-5d44fec4775b" providerId="ADAL" clId="{65A51C50-0255-4629-87C5-E90858C71A63}" dt="2023-02-26T18:48:52.714" v="354"/>
          <ac:spMkLst>
            <pc:docMk/>
            <pc:sldMk cId="2222719984" sldId="271"/>
            <ac:spMk id="2" creationId="{7C46AA0E-A3C8-4565-BE10-422693E6B1A5}"/>
          </ac:spMkLst>
        </pc:spChg>
        <pc:spChg chg="add del">
          <ac:chgData name="Marcia Moraes" userId="c9c67e8a-58e2-4733-9a1c-5d44fec4775b" providerId="ADAL" clId="{65A51C50-0255-4629-87C5-E90858C71A63}" dt="2023-02-26T18:48:52.377" v="353"/>
          <ac:spMkLst>
            <pc:docMk/>
            <pc:sldMk cId="2222719984" sldId="271"/>
            <ac:spMk id="3" creationId="{1DAA6530-FBFC-4B29-9701-97354E3AA1B9}"/>
          </ac:spMkLst>
        </pc:spChg>
        <pc:spChg chg="mod">
          <ac:chgData name="Marcia Moraes" userId="c9c67e8a-58e2-4733-9a1c-5d44fec4775b" providerId="ADAL" clId="{65A51C50-0255-4629-87C5-E90858C71A63}" dt="2023-02-26T19:00:59.154" v="807" actId="1076"/>
          <ac:spMkLst>
            <pc:docMk/>
            <pc:sldMk cId="2222719984" sldId="271"/>
            <ac:spMk id="4" creationId="{683FFEF0-EAC6-454C-9E58-568E0B3AD6FB}"/>
          </ac:spMkLst>
        </pc:spChg>
        <pc:spChg chg="add del mod">
          <ac:chgData name="Marcia Moraes" userId="c9c67e8a-58e2-4733-9a1c-5d44fec4775b" providerId="ADAL" clId="{65A51C50-0255-4629-87C5-E90858C71A63}" dt="2023-02-26T19:01:00.991" v="808" actId="1076"/>
          <ac:spMkLst>
            <pc:docMk/>
            <pc:sldMk cId="2222719984" sldId="271"/>
            <ac:spMk id="5" creationId="{B14CD88C-B718-634B-8318-80188AABD775}"/>
          </ac:spMkLst>
        </pc:spChg>
        <pc:spChg chg="add del">
          <ac:chgData name="Marcia Moraes" userId="c9c67e8a-58e2-4733-9a1c-5d44fec4775b" providerId="ADAL" clId="{65A51C50-0255-4629-87C5-E90858C71A63}" dt="2023-02-26T18:49:04.420" v="358" actId="478"/>
          <ac:spMkLst>
            <pc:docMk/>
            <pc:sldMk cId="2222719984" sldId="271"/>
            <ac:spMk id="6" creationId="{19CF9120-FF53-4B67-9180-ED956DB4CF21}"/>
          </ac:spMkLst>
        </pc:spChg>
        <pc:spChg chg="add del mod">
          <ac:chgData name="Marcia Moraes" userId="c9c67e8a-58e2-4733-9a1c-5d44fec4775b" providerId="ADAL" clId="{65A51C50-0255-4629-87C5-E90858C71A63}" dt="2023-02-26T18:48:59.329" v="357"/>
          <ac:spMkLst>
            <pc:docMk/>
            <pc:sldMk cId="2222719984" sldId="271"/>
            <ac:spMk id="7" creationId="{46CF9E93-CE03-4EBC-B951-1B0761424588}"/>
          </ac:spMkLst>
        </pc:spChg>
        <pc:spChg chg="add mod">
          <ac:chgData name="Marcia Moraes" userId="c9c67e8a-58e2-4733-9a1c-5d44fec4775b" providerId="ADAL" clId="{65A51C50-0255-4629-87C5-E90858C71A63}" dt="2023-02-26T18:49:43.747" v="364"/>
          <ac:spMkLst>
            <pc:docMk/>
            <pc:sldMk cId="2222719984" sldId="271"/>
            <ac:spMk id="8" creationId="{3C13FCA2-2A25-4444-B130-608B6200594A}"/>
          </ac:spMkLst>
        </pc:spChg>
      </pc:sldChg>
      <pc:sldChg chg="addSp modSp add ord">
        <pc:chgData name="Marcia Moraes" userId="c9c67e8a-58e2-4733-9a1c-5d44fec4775b" providerId="ADAL" clId="{65A51C50-0255-4629-87C5-E90858C71A63}" dt="2023-02-26T20:36:14.766" v="1511" actId="20577"/>
        <pc:sldMkLst>
          <pc:docMk/>
          <pc:sldMk cId="617333236" sldId="272"/>
        </pc:sldMkLst>
        <pc:spChg chg="add mod">
          <ac:chgData name="Marcia Moraes" userId="c9c67e8a-58e2-4733-9a1c-5d44fec4775b" providerId="ADAL" clId="{65A51C50-0255-4629-87C5-E90858C71A63}" dt="2023-02-26T19:28:01.538" v="1032" actId="20577"/>
          <ac:spMkLst>
            <pc:docMk/>
            <pc:sldMk cId="617333236" sldId="272"/>
            <ac:spMk id="2" creationId="{7F728A50-3AC9-458C-84CF-9374D3AD826A}"/>
          </ac:spMkLst>
        </pc:spChg>
        <pc:spChg chg="mod">
          <ac:chgData name="Marcia Moraes" userId="c9c67e8a-58e2-4733-9a1c-5d44fec4775b" providerId="ADAL" clId="{65A51C50-0255-4629-87C5-E90858C71A63}" dt="2023-02-26T20:36:14.766" v="1511" actId="20577"/>
          <ac:spMkLst>
            <pc:docMk/>
            <pc:sldMk cId="617333236" sldId="272"/>
            <ac:spMk id="4" creationId="{683FFEF0-EAC6-454C-9E58-568E0B3AD6FB}"/>
          </ac:spMkLst>
        </pc:spChg>
        <pc:spChg chg="mod">
          <ac:chgData name="Marcia Moraes" userId="c9c67e8a-58e2-4733-9a1c-5d44fec4775b" providerId="ADAL" clId="{65A51C50-0255-4629-87C5-E90858C71A63}" dt="2023-02-26T19:27:52.546" v="1029" actId="1076"/>
          <ac:spMkLst>
            <pc:docMk/>
            <pc:sldMk cId="617333236" sldId="272"/>
            <ac:spMk id="5" creationId="{B14CD88C-B718-634B-8318-80188AABD775}"/>
          </ac:spMkLst>
        </pc:spChg>
      </pc:sldChg>
      <pc:sldChg chg="addSp delSp modSp add">
        <pc:chgData name="Marcia Moraes" userId="c9c67e8a-58e2-4733-9a1c-5d44fec4775b" providerId="ADAL" clId="{65A51C50-0255-4629-87C5-E90858C71A63}" dt="2023-02-26T20:36:30.195" v="1536" actId="20577"/>
        <pc:sldMkLst>
          <pc:docMk/>
          <pc:sldMk cId="4061113293" sldId="273"/>
        </pc:sldMkLst>
        <pc:spChg chg="mod">
          <ac:chgData name="Marcia Moraes" userId="c9c67e8a-58e2-4733-9a1c-5d44fec4775b" providerId="ADAL" clId="{65A51C50-0255-4629-87C5-E90858C71A63}" dt="2023-02-26T19:28:31.695" v="1035" actId="1076"/>
          <ac:spMkLst>
            <pc:docMk/>
            <pc:sldMk cId="4061113293" sldId="273"/>
            <ac:spMk id="2" creationId="{7F728A50-3AC9-458C-84CF-9374D3AD826A}"/>
          </ac:spMkLst>
        </pc:spChg>
        <pc:spChg chg="mod">
          <ac:chgData name="Marcia Moraes" userId="c9c67e8a-58e2-4733-9a1c-5d44fec4775b" providerId="ADAL" clId="{65A51C50-0255-4629-87C5-E90858C71A63}" dt="2023-02-26T20:36:30.195" v="1536" actId="20577"/>
          <ac:spMkLst>
            <pc:docMk/>
            <pc:sldMk cId="4061113293" sldId="273"/>
            <ac:spMk id="4" creationId="{683FFEF0-EAC6-454C-9E58-568E0B3AD6FB}"/>
          </ac:spMkLst>
        </pc:spChg>
        <pc:spChg chg="del">
          <ac:chgData name="Marcia Moraes" userId="c9c67e8a-58e2-4733-9a1c-5d44fec4775b" providerId="ADAL" clId="{65A51C50-0255-4629-87C5-E90858C71A63}" dt="2023-02-26T19:28:22.922" v="1033" actId="478"/>
          <ac:spMkLst>
            <pc:docMk/>
            <pc:sldMk cId="4061113293" sldId="273"/>
            <ac:spMk id="5" creationId="{B14CD88C-B718-634B-8318-80188AABD775}"/>
          </ac:spMkLst>
        </pc:spChg>
        <pc:spChg chg="add del mod">
          <ac:chgData name="Marcia Moraes" userId="c9c67e8a-58e2-4733-9a1c-5d44fec4775b" providerId="ADAL" clId="{65A51C50-0255-4629-87C5-E90858C71A63}" dt="2023-02-26T19:28:24.377" v="1034" actId="478"/>
          <ac:spMkLst>
            <pc:docMk/>
            <pc:sldMk cId="4061113293" sldId="273"/>
            <ac:spMk id="6" creationId="{CB57634E-A019-4ADD-ABDD-3F9B7636AA8D}"/>
          </ac:spMkLst>
        </pc:spChg>
        <pc:spChg chg="add mod">
          <ac:chgData name="Marcia Moraes" userId="c9c67e8a-58e2-4733-9a1c-5d44fec4775b" providerId="ADAL" clId="{65A51C50-0255-4629-87C5-E90858C71A63}" dt="2023-02-26T19:30:14.144" v="1121" actId="207"/>
          <ac:spMkLst>
            <pc:docMk/>
            <pc:sldMk cId="4061113293" sldId="273"/>
            <ac:spMk id="7" creationId="{F6CDAF0B-069C-4FB5-ABD7-FA2D3DD25E45}"/>
          </ac:spMkLst>
        </pc:spChg>
        <pc:spChg chg="add mod">
          <ac:chgData name="Marcia Moraes" userId="c9c67e8a-58e2-4733-9a1c-5d44fec4775b" providerId="ADAL" clId="{65A51C50-0255-4629-87C5-E90858C71A63}" dt="2023-02-26T19:30:59.523" v="1131" actId="20577"/>
          <ac:spMkLst>
            <pc:docMk/>
            <pc:sldMk cId="4061113293" sldId="273"/>
            <ac:spMk id="8" creationId="{D019F65B-EC0B-42B1-B413-6AFB92A5F3BD}"/>
          </ac:spMkLst>
        </pc:spChg>
        <pc:spChg chg="add mod">
          <ac:chgData name="Marcia Moraes" userId="c9c67e8a-58e2-4733-9a1c-5d44fec4775b" providerId="ADAL" clId="{65A51C50-0255-4629-87C5-E90858C71A63}" dt="2023-02-26T19:32:08.316" v="1231" actId="20577"/>
          <ac:spMkLst>
            <pc:docMk/>
            <pc:sldMk cId="4061113293" sldId="273"/>
            <ac:spMk id="9" creationId="{63A11248-584D-4E06-98C4-A69DB3A528B5}"/>
          </ac:spMkLst>
        </pc:spChg>
      </pc:sldChg>
      <pc:sldChg chg="addSp delSp modSp add modAnim">
        <pc:chgData name="Marcia Moraes" userId="c9c67e8a-58e2-4733-9a1c-5d44fec4775b" providerId="ADAL" clId="{65A51C50-0255-4629-87C5-E90858C71A63}" dt="2023-02-26T19:35:59.369" v="1261"/>
        <pc:sldMkLst>
          <pc:docMk/>
          <pc:sldMk cId="1960556700" sldId="274"/>
        </pc:sldMkLst>
        <pc:spChg chg="add mod">
          <ac:chgData name="Marcia Moraes" userId="c9c67e8a-58e2-4733-9a1c-5d44fec4775b" providerId="ADAL" clId="{65A51C50-0255-4629-87C5-E90858C71A63}" dt="2023-02-26T19:35:56.002" v="1260" actId="207"/>
          <ac:spMkLst>
            <pc:docMk/>
            <pc:sldMk cId="1960556700" sldId="274"/>
            <ac:spMk id="3" creationId="{CEA66ED5-95CE-41E8-B149-999A647F5EEA}"/>
          </ac:spMkLst>
        </pc:spChg>
        <pc:spChg chg="mod">
          <ac:chgData name="Marcia Moraes" userId="c9c67e8a-58e2-4733-9a1c-5d44fec4775b" providerId="ADAL" clId="{65A51C50-0255-4629-87C5-E90858C71A63}" dt="2023-02-26T19:34:04.682" v="1252" actId="20577"/>
          <ac:spMkLst>
            <pc:docMk/>
            <pc:sldMk cId="1960556700" sldId="274"/>
            <ac:spMk id="4" creationId="{683FFEF0-EAC6-454C-9E58-568E0B3AD6FB}"/>
          </ac:spMkLst>
        </pc:spChg>
        <pc:spChg chg="del">
          <ac:chgData name="Marcia Moraes" userId="c9c67e8a-58e2-4733-9a1c-5d44fec4775b" providerId="ADAL" clId="{65A51C50-0255-4629-87C5-E90858C71A63}" dt="2023-02-26T19:34:07.684" v="1253" actId="478"/>
          <ac:spMkLst>
            <pc:docMk/>
            <pc:sldMk cId="1960556700" sldId="274"/>
            <ac:spMk id="7" creationId="{F6CDAF0B-069C-4FB5-ABD7-FA2D3DD25E45}"/>
          </ac:spMkLst>
        </pc:spChg>
        <pc:spChg chg="del">
          <ac:chgData name="Marcia Moraes" userId="c9c67e8a-58e2-4733-9a1c-5d44fec4775b" providerId="ADAL" clId="{65A51C50-0255-4629-87C5-E90858C71A63}" dt="2023-02-26T19:34:08.923" v="1254" actId="478"/>
          <ac:spMkLst>
            <pc:docMk/>
            <pc:sldMk cId="1960556700" sldId="274"/>
            <ac:spMk id="8" creationId="{D019F65B-EC0B-42B1-B413-6AFB92A5F3BD}"/>
          </ac:spMkLst>
        </pc:spChg>
        <pc:spChg chg="del">
          <ac:chgData name="Marcia Moraes" userId="c9c67e8a-58e2-4733-9a1c-5d44fec4775b" providerId="ADAL" clId="{65A51C50-0255-4629-87C5-E90858C71A63}" dt="2023-02-26T19:34:11.097" v="1255" actId="478"/>
          <ac:spMkLst>
            <pc:docMk/>
            <pc:sldMk cId="1960556700" sldId="274"/>
            <ac:spMk id="9" creationId="{63A11248-584D-4E06-98C4-A69DB3A528B5}"/>
          </ac:spMkLst>
        </pc:spChg>
      </pc:sldChg>
      <pc:sldChg chg="addSp delSp modSp add ord">
        <pc:chgData name="Marcia Moraes" userId="c9c67e8a-58e2-4733-9a1c-5d44fec4775b" providerId="ADAL" clId="{65A51C50-0255-4629-87C5-E90858C71A63}" dt="2023-02-26T20:36:37.395" v="1537"/>
        <pc:sldMkLst>
          <pc:docMk/>
          <pc:sldMk cId="2030495812" sldId="275"/>
        </pc:sldMkLst>
        <pc:spChg chg="del">
          <ac:chgData name="Marcia Moraes" userId="c9c67e8a-58e2-4733-9a1c-5d44fec4775b" providerId="ADAL" clId="{65A51C50-0255-4629-87C5-E90858C71A63}" dt="2023-02-26T19:39:08.338" v="1264" actId="478"/>
          <ac:spMkLst>
            <pc:docMk/>
            <pc:sldMk cId="2030495812" sldId="275"/>
            <ac:spMk id="2" creationId="{7F728A50-3AC9-458C-84CF-9374D3AD826A}"/>
          </ac:spMkLst>
        </pc:spChg>
        <pc:spChg chg="add del mod">
          <ac:chgData name="Marcia Moraes" userId="c9c67e8a-58e2-4733-9a1c-5d44fec4775b" providerId="ADAL" clId="{65A51C50-0255-4629-87C5-E90858C71A63}" dt="2023-02-26T19:43:43.122" v="1284" actId="478"/>
          <ac:spMkLst>
            <pc:docMk/>
            <pc:sldMk cId="2030495812" sldId="275"/>
            <ac:spMk id="3" creationId="{99FC0FE6-0C19-4651-A211-4A7B389695D7}"/>
          </ac:spMkLst>
        </pc:spChg>
        <pc:spChg chg="mod">
          <ac:chgData name="Marcia Moraes" userId="c9c67e8a-58e2-4733-9a1c-5d44fec4775b" providerId="ADAL" clId="{65A51C50-0255-4629-87C5-E90858C71A63}" dt="2023-02-26T20:36:37.395" v="1537"/>
          <ac:spMkLst>
            <pc:docMk/>
            <pc:sldMk cId="2030495812" sldId="275"/>
            <ac:spMk id="4" creationId="{683FFEF0-EAC6-454C-9E58-568E0B3AD6FB}"/>
          </ac:spMkLst>
        </pc:spChg>
        <pc:spChg chg="add del">
          <ac:chgData name="Marcia Moraes" userId="c9c67e8a-58e2-4733-9a1c-5d44fec4775b" providerId="ADAL" clId="{65A51C50-0255-4629-87C5-E90858C71A63}" dt="2023-02-26T19:43:43.122" v="1284" actId="478"/>
          <ac:spMkLst>
            <pc:docMk/>
            <pc:sldMk cId="2030495812" sldId="275"/>
            <ac:spMk id="5" creationId="{DA42ADD7-CC42-49FA-A888-18417A756E4A}"/>
          </ac:spMkLst>
        </pc:spChg>
        <pc:spChg chg="add mod">
          <ac:chgData name="Marcia Moraes" userId="c9c67e8a-58e2-4733-9a1c-5d44fec4775b" providerId="ADAL" clId="{65A51C50-0255-4629-87C5-E90858C71A63}" dt="2023-02-26T19:43:59.004" v="1290" actId="14100"/>
          <ac:spMkLst>
            <pc:docMk/>
            <pc:sldMk cId="2030495812" sldId="275"/>
            <ac:spMk id="6" creationId="{81A653D7-0DEA-4DBC-9FD7-E44D47B6CB9F}"/>
          </ac:spMkLst>
        </pc:spChg>
        <pc:spChg chg="mod">
          <ac:chgData name="Marcia Moraes" userId="c9c67e8a-58e2-4733-9a1c-5d44fec4775b" providerId="ADAL" clId="{65A51C50-0255-4629-87C5-E90858C71A63}" dt="2023-02-26T19:40:07.374" v="1275" actId="1076"/>
          <ac:spMkLst>
            <pc:docMk/>
            <pc:sldMk cId="2030495812" sldId="275"/>
            <ac:spMk id="7" creationId="{F6CDAF0B-069C-4FB5-ABD7-FA2D3DD25E45}"/>
          </ac:spMkLst>
        </pc:spChg>
        <pc:spChg chg="mod">
          <ac:chgData name="Marcia Moraes" userId="c9c67e8a-58e2-4733-9a1c-5d44fec4775b" providerId="ADAL" clId="{65A51C50-0255-4629-87C5-E90858C71A63}" dt="2023-02-26T19:42:01.833" v="1282" actId="20577"/>
          <ac:spMkLst>
            <pc:docMk/>
            <pc:sldMk cId="2030495812" sldId="275"/>
            <ac:spMk id="8" creationId="{D019F65B-EC0B-42B1-B413-6AFB92A5F3BD}"/>
          </ac:spMkLst>
        </pc:spChg>
        <pc:spChg chg="del">
          <ac:chgData name="Marcia Moraes" userId="c9c67e8a-58e2-4733-9a1c-5d44fec4775b" providerId="ADAL" clId="{65A51C50-0255-4629-87C5-E90858C71A63}" dt="2023-02-26T19:40:00.801" v="1272" actId="478"/>
          <ac:spMkLst>
            <pc:docMk/>
            <pc:sldMk cId="2030495812" sldId="275"/>
            <ac:spMk id="9" creationId="{63A11248-584D-4E06-98C4-A69DB3A528B5}"/>
          </ac:spMkLst>
        </pc:spChg>
      </pc:sldChg>
      <pc:sldChg chg="delSp modSp add modAnim">
        <pc:chgData name="Marcia Moraes" userId="c9c67e8a-58e2-4733-9a1c-5d44fec4775b" providerId="ADAL" clId="{65A51C50-0255-4629-87C5-E90858C71A63}" dt="2023-02-26T19:45:21.168" v="1318"/>
        <pc:sldMkLst>
          <pc:docMk/>
          <pc:sldMk cId="3925781527" sldId="276"/>
        </pc:sldMkLst>
        <pc:spChg chg="mod">
          <ac:chgData name="Marcia Moraes" userId="c9c67e8a-58e2-4733-9a1c-5d44fec4775b" providerId="ADAL" clId="{65A51C50-0255-4629-87C5-E90858C71A63}" dt="2023-02-26T19:44:48.452" v="1314"/>
          <ac:spMkLst>
            <pc:docMk/>
            <pc:sldMk cId="3925781527" sldId="276"/>
            <ac:spMk id="4" creationId="{683FFEF0-EAC6-454C-9E58-568E0B3AD6FB}"/>
          </ac:spMkLst>
        </pc:spChg>
        <pc:spChg chg="del">
          <ac:chgData name="Marcia Moraes" userId="c9c67e8a-58e2-4733-9a1c-5d44fec4775b" providerId="ADAL" clId="{65A51C50-0255-4629-87C5-E90858C71A63}" dt="2023-02-26T19:44:58.257" v="1315" actId="478"/>
          <ac:spMkLst>
            <pc:docMk/>
            <pc:sldMk cId="3925781527" sldId="276"/>
            <ac:spMk id="7" creationId="{F6CDAF0B-069C-4FB5-ABD7-FA2D3DD25E45}"/>
          </ac:spMkLst>
        </pc:spChg>
        <pc:spChg chg="mod">
          <ac:chgData name="Marcia Moraes" userId="c9c67e8a-58e2-4733-9a1c-5d44fec4775b" providerId="ADAL" clId="{65A51C50-0255-4629-87C5-E90858C71A63}" dt="2023-02-26T19:45:18.022" v="1317" actId="1076"/>
          <ac:spMkLst>
            <pc:docMk/>
            <pc:sldMk cId="3925781527" sldId="276"/>
            <ac:spMk id="8" creationId="{D019F65B-EC0B-42B1-B413-6AFB92A5F3BD}"/>
          </ac:spMkLst>
        </pc:spChg>
      </pc:sldChg>
      <pc:sldChg chg="addSp delSp modSp add ord delAnim modAnim">
        <pc:chgData name="Marcia Moraes" userId="c9c67e8a-58e2-4733-9a1c-5d44fec4775b" providerId="ADAL" clId="{65A51C50-0255-4629-87C5-E90858C71A63}" dt="2023-02-26T21:38:11.217" v="2149"/>
        <pc:sldMkLst>
          <pc:docMk/>
          <pc:sldMk cId="249454639" sldId="277"/>
        </pc:sldMkLst>
        <pc:spChg chg="add mod">
          <ac:chgData name="Marcia Moraes" userId="c9c67e8a-58e2-4733-9a1c-5d44fec4775b" providerId="ADAL" clId="{65A51C50-0255-4629-87C5-E90858C71A63}" dt="2023-02-26T19:48:39.648" v="1327" actId="14100"/>
          <ac:spMkLst>
            <pc:docMk/>
            <pc:sldMk cId="249454639" sldId="277"/>
            <ac:spMk id="2" creationId="{BFDDDFDE-F893-47DD-BF44-9F0937D468FA}"/>
          </ac:spMkLst>
        </pc:spChg>
        <pc:spChg chg="add del">
          <ac:chgData name="Marcia Moraes" userId="c9c67e8a-58e2-4733-9a1c-5d44fec4775b" providerId="ADAL" clId="{65A51C50-0255-4629-87C5-E90858C71A63}" dt="2023-02-26T19:49:17.795" v="1351"/>
          <ac:spMkLst>
            <pc:docMk/>
            <pc:sldMk cId="249454639" sldId="277"/>
            <ac:spMk id="3" creationId="{2079D0CD-9FDB-4EC1-B880-BD351826D3EA}"/>
          </ac:spMkLst>
        </pc:spChg>
        <pc:spChg chg="mod">
          <ac:chgData name="Marcia Moraes" userId="c9c67e8a-58e2-4733-9a1c-5d44fec4775b" providerId="ADAL" clId="{65A51C50-0255-4629-87C5-E90858C71A63}" dt="2023-02-26T20:36:46.503" v="1538"/>
          <ac:spMkLst>
            <pc:docMk/>
            <pc:sldMk cId="249454639" sldId="277"/>
            <ac:spMk id="4" creationId="{683FFEF0-EAC6-454C-9E58-568E0B3AD6FB}"/>
          </ac:spMkLst>
        </pc:spChg>
        <pc:spChg chg="add mod">
          <ac:chgData name="Marcia Moraes" userId="c9c67e8a-58e2-4733-9a1c-5d44fec4775b" providerId="ADAL" clId="{65A51C50-0255-4629-87C5-E90858C71A63}" dt="2023-02-26T19:51:53.148" v="1393" actId="207"/>
          <ac:spMkLst>
            <pc:docMk/>
            <pc:sldMk cId="249454639" sldId="277"/>
            <ac:spMk id="5" creationId="{AA461FA5-A736-4CB1-94B4-59092EFD1D09}"/>
          </ac:spMkLst>
        </pc:spChg>
        <pc:spChg chg="del">
          <ac:chgData name="Marcia Moraes" userId="c9c67e8a-58e2-4733-9a1c-5d44fec4775b" providerId="ADAL" clId="{65A51C50-0255-4629-87C5-E90858C71A63}" dt="2023-02-26T19:48:24.674" v="1321" actId="478"/>
          <ac:spMkLst>
            <pc:docMk/>
            <pc:sldMk cId="249454639" sldId="277"/>
            <ac:spMk id="6" creationId="{81A653D7-0DEA-4DBC-9FD7-E44D47B6CB9F}"/>
          </ac:spMkLst>
        </pc:spChg>
        <pc:spChg chg="mod">
          <ac:chgData name="Marcia Moraes" userId="c9c67e8a-58e2-4733-9a1c-5d44fec4775b" providerId="ADAL" clId="{65A51C50-0255-4629-87C5-E90858C71A63}" dt="2023-02-26T19:49:44.333" v="1361" actId="1076"/>
          <ac:spMkLst>
            <pc:docMk/>
            <pc:sldMk cId="249454639" sldId="277"/>
            <ac:spMk id="7" creationId="{F6CDAF0B-069C-4FB5-ABD7-FA2D3DD25E45}"/>
          </ac:spMkLst>
        </pc:spChg>
        <pc:spChg chg="del">
          <ac:chgData name="Marcia Moraes" userId="c9c67e8a-58e2-4733-9a1c-5d44fec4775b" providerId="ADAL" clId="{65A51C50-0255-4629-87C5-E90858C71A63}" dt="2023-02-26T19:49:34.976" v="1360" actId="478"/>
          <ac:spMkLst>
            <pc:docMk/>
            <pc:sldMk cId="249454639" sldId="277"/>
            <ac:spMk id="8" creationId="{D019F65B-EC0B-42B1-B413-6AFB92A5F3BD}"/>
          </ac:spMkLst>
        </pc:spChg>
        <pc:picChg chg="add del mod">
          <ac:chgData name="Marcia Moraes" userId="c9c67e8a-58e2-4733-9a1c-5d44fec4775b" providerId="ADAL" clId="{65A51C50-0255-4629-87C5-E90858C71A63}" dt="2023-02-26T19:53:24.468" v="1396" actId="478"/>
          <ac:picMkLst>
            <pc:docMk/>
            <pc:sldMk cId="249454639" sldId="277"/>
            <ac:picMk id="9" creationId="{5D9482AD-4967-493A-8AAB-D4A24CD564F4}"/>
          </ac:picMkLst>
        </pc:picChg>
        <pc:picChg chg="add mod">
          <ac:chgData name="Marcia Moraes" userId="c9c67e8a-58e2-4733-9a1c-5d44fec4775b" providerId="ADAL" clId="{65A51C50-0255-4629-87C5-E90858C71A63}" dt="2023-02-26T19:53:34.678" v="1400" actId="692"/>
          <ac:picMkLst>
            <pc:docMk/>
            <pc:sldMk cId="249454639" sldId="277"/>
            <ac:picMk id="10" creationId="{E924ED09-ECE8-45CC-BD17-A155454C1045}"/>
          </ac:picMkLst>
        </pc:picChg>
      </pc:sldChg>
      <pc:sldChg chg="addSp delSp modSp add delAnim modAnim">
        <pc:chgData name="Marcia Moraes" userId="c9c67e8a-58e2-4733-9a1c-5d44fec4775b" providerId="ADAL" clId="{65A51C50-0255-4629-87C5-E90858C71A63}" dt="2023-02-26T20:33:30.326" v="1463"/>
        <pc:sldMkLst>
          <pc:docMk/>
          <pc:sldMk cId="1493962007" sldId="278"/>
        </pc:sldMkLst>
        <pc:spChg chg="del">
          <ac:chgData name="Marcia Moraes" userId="c9c67e8a-58e2-4733-9a1c-5d44fec4775b" providerId="ADAL" clId="{65A51C50-0255-4629-87C5-E90858C71A63}" dt="2023-02-26T20:31:26.159" v="1403" actId="478"/>
          <ac:spMkLst>
            <pc:docMk/>
            <pc:sldMk cId="1493962007" sldId="278"/>
            <ac:spMk id="2" creationId="{BFDDDFDE-F893-47DD-BF44-9F0937D468FA}"/>
          </ac:spMkLst>
        </pc:spChg>
        <pc:spChg chg="add del mod">
          <ac:chgData name="Marcia Moraes" userId="c9c67e8a-58e2-4733-9a1c-5d44fec4775b" providerId="ADAL" clId="{65A51C50-0255-4629-87C5-E90858C71A63}" dt="2023-02-26T20:32:51.536" v="1454" actId="478"/>
          <ac:spMkLst>
            <pc:docMk/>
            <pc:sldMk cId="1493962007" sldId="278"/>
            <ac:spMk id="3" creationId="{F4905918-4689-4467-803F-836D3B09CD47}"/>
          </ac:spMkLst>
        </pc:spChg>
        <pc:spChg chg="mod">
          <ac:chgData name="Marcia Moraes" userId="c9c67e8a-58e2-4733-9a1c-5d44fec4775b" providerId="ADAL" clId="{65A51C50-0255-4629-87C5-E90858C71A63}" dt="2023-02-26T20:32:03.712" v="1452" actId="20577"/>
          <ac:spMkLst>
            <pc:docMk/>
            <pc:sldMk cId="1493962007" sldId="278"/>
            <ac:spMk id="4" creationId="{683FFEF0-EAC6-454C-9E58-568E0B3AD6FB}"/>
          </ac:spMkLst>
        </pc:spChg>
        <pc:spChg chg="del">
          <ac:chgData name="Marcia Moraes" userId="c9c67e8a-58e2-4733-9a1c-5d44fec4775b" providerId="ADAL" clId="{65A51C50-0255-4629-87C5-E90858C71A63}" dt="2023-02-26T20:31:42.731" v="1409" actId="478"/>
          <ac:spMkLst>
            <pc:docMk/>
            <pc:sldMk cId="1493962007" sldId="278"/>
            <ac:spMk id="5" creationId="{AA461FA5-A736-4CB1-94B4-59092EFD1D09}"/>
          </ac:spMkLst>
        </pc:spChg>
        <pc:spChg chg="add mod">
          <ac:chgData name="Marcia Moraes" userId="c9c67e8a-58e2-4733-9a1c-5d44fec4775b" providerId="ADAL" clId="{65A51C50-0255-4629-87C5-E90858C71A63}" dt="2023-02-26T20:33:06.240" v="1460" actId="207"/>
          <ac:spMkLst>
            <pc:docMk/>
            <pc:sldMk cId="1493962007" sldId="278"/>
            <ac:spMk id="6" creationId="{EAC16328-108B-4051-914B-28D9BC06D117}"/>
          </ac:spMkLst>
        </pc:spChg>
        <pc:spChg chg="del">
          <ac:chgData name="Marcia Moraes" userId="c9c67e8a-58e2-4733-9a1c-5d44fec4775b" providerId="ADAL" clId="{65A51C50-0255-4629-87C5-E90858C71A63}" dt="2023-02-26T20:31:23.099" v="1402" actId="478"/>
          <ac:spMkLst>
            <pc:docMk/>
            <pc:sldMk cId="1493962007" sldId="278"/>
            <ac:spMk id="7" creationId="{F6CDAF0B-069C-4FB5-ABD7-FA2D3DD25E45}"/>
          </ac:spMkLst>
        </pc:spChg>
        <pc:picChg chg="add mod">
          <ac:chgData name="Marcia Moraes" userId="c9c67e8a-58e2-4733-9a1c-5d44fec4775b" providerId="ADAL" clId="{65A51C50-0255-4629-87C5-E90858C71A63}" dt="2023-02-26T20:33:27.174" v="1462" actId="1076"/>
          <ac:picMkLst>
            <pc:docMk/>
            <pc:sldMk cId="1493962007" sldId="278"/>
            <ac:picMk id="8" creationId="{3CD92332-AA6D-42AC-A0E5-EC79ECC0EA72}"/>
          </ac:picMkLst>
        </pc:picChg>
        <pc:picChg chg="del">
          <ac:chgData name="Marcia Moraes" userId="c9c67e8a-58e2-4733-9a1c-5d44fec4775b" providerId="ADAL" clId="{65A51C50-0255-4629-87C5-E90858C71A63}" dt="2023-02-26T20:31:44.216" v="1410" actId="478"/>
          <ac:picMkLst>
            <pc:docMk/>
            <pc:sldMk cId="1493962007" sldId="278"/>
            <ac:picMk id="10" creationId="{E924ED09-ECE8-45CC-BD17-A155454C1045}"/>
          </ac:picMkLst>
        </pc:picChg>
      </pc:sldChg>
      <pc:sldChg chg="addSp delSp modSp add delAnim modAnim">
        <pc:chgData name="Marcia Moraes" userId="c9c67e8a-58e2-4733-9a1c-5d44fec4775b" providerId="ADAL" clId="{65A51C50-0255-4629-87C5-E90858C71A63}" dt="2023-02-26T21:02:28.130" v="1939" actId="14100"/>
        <pc:sldMkLst>
          <pc:docMk/>
          <pc:sldMk cId="1650964394" sldId="279"/>
        </pc:sldMkLst>
        <pc:spChg chg="del">
          <ac:chgData name="Marcia Moraes" userId="c9c67e8a-58e2-4733-9a1c-5d44fec4775b" providerId="ADAL" clId="{65A51C50-0255-4629-87C5-E90858C71A63}" dt="2023-02-26T20:43:31.831" v="1756" actId="478"/>
          <ac:spMkLst>
            <pc:docMk/>
            <pc:sldMk cId="1650964394" sldId="279"/>
            <ac:spMk id="2" creationId="{6A28D32C-599E-4C72-B960-03DA8129E513}"/>
          </ac:spMkLst>
        </pc:spChg>
        <pc:spChg chg="mod">
          <ac:chgData name="Marcia Moraes" userId="c9c67e8a-58e2-4733-9a1c-5d44fec4775b" providerId="ADAL" clId="{65A51C50-0255-4629-87C5-E90858C71A63}" dt="2023-02-26T20:56:06.801" v="1804" actId="1076"/>
          <ac:spMkLst>
            <pc:docMk/>
            <pc:sldMk cId="1650964394" sldId="279"/>
            <ac:spMk id="4" creationId="{683FFEF0-EAC6-454C-9E58-568E0B3AD6FB}"/>
          </ac:spMkLst>
        </pc:spChg>
        <pc:spChg chg="del">
          <ac:chgData name="Marcia Moraes" userId="c9c67e8a-58e2-4733-9a1c-5d44fec4775b" providerId="ADAL" clId="{65A51C50-0255-4629-87C5-E90858C71A63}" dt="2023-02-26T20:54:48.716" v="1757" actId="478"/>
          <ac:spMkLst>
            <pc:docMk/>
            <pc:sldMk cId="1650964394" sldId="279"/>
            <ac:spMk id="5" creationId="{B14CD88C-B718-634B-8318-80188AABD775}"/>
          </ac:spMkLst>
        </pc:spChg>
        <pc:spChg chg="add del mod">
          <ac:chgData name="Marcia Moraes" userId="c9c67e8a-58e2-4733-9a1c-5d44fec4775b" providerId="ADAL" clId="{65A51C50-0255-4629-87C5-E90858C71A63}" dt="2023-02-26T20:55:22.960" v="1764" actId="478"/>
          <ac:spMkLst>
            <pc:docMk/>
            <pc:sldMk cId="1650964394" sldId="279"/>
            <ac:spMk id="6" creationId="{5A2E9376-21B6-490C-8E4B-41896518E5AB}"/>
          </ac:spMkLst>
        </pc:spChg>
        <pc:spChg chg="add mod">
          <ac:chgData name="Marcia Moraes" userId="c9c67e8a-58e2-4733-9a1c-5d44fec4775b" providerId="ADAL" clId="{65A51C50-0255-4629-87C5-E90858C71A63}" dt="2023-02-26T21:01:12.686" v="1930" actId="1076"/>
          <ac:spMkLst>
            <pc:docMk/>
            <pc:sldMk cId="1650964394" sldId="279"/>
            <ac:spMk id="7" creationId="{5823F138-52E6-46A5-BA65-6C3E5EA16D4B}"/>
          </ac:spMkLst>
        </pc:spChg>
        <pc:spChg chg="add mod">
          <ac:chgData name="Marcia Moraes" userId="c9c67e8a-58e2-4733-9a1c-5d44fec4775b" providerId="ADAL" clId="{65A51C50-0255-4629-87C5-E90858C71A63}" dt="2023-02-26T21:01:44.936" v="1932" actId="1076"/>
          <ac:spMkLst>
            <pc:docMk/>
            <pc:sldMk cId="1650964394" sldId="279"/>
            <ac:spMk id="11" creationId="{180CF2B1-1EE4-41F7-B3B3-6549C306D430}"/>
          </ac:spMkLst>
        </pc:spChg>
        <pc:spChg chg="add mod">
          <ac:chgData name="Marcia Moraes" userId="c9c67e8a-58e2-4733-9a1c-5d44fec4775b" providerId="ADAL" clId="{65A51C50-0255-4629-87C5-E90858C71A63}" dt="2023-02-26T21:01:40.938" v="1931" actId="14100"/>
          <ac:spMkLst>
            <pc:docMk/>
            <pc:sldMk cId="1650964394" sldId="279"/>
            <ac:spMk id="15" creationId="{A2E58818-2E87-45E4-BB6E-B168391AB88F}"/>
          </ac:spMkLst>
        </pc:spChg>
        <pc:spChg chg="add mod">
          <ac:chgData name="Marcia Moraes" userId="c9c67e8a-58e2-4733-9a1c-5d44fec4775b" providerId="ADAL" clId="{65A51C50-0255-4629-87C5-E90858C71A63}" dt="2023-02-26T21:01:49.019" v="1933" actId="1076"/>
          <ac:spMkLst>
            <pc:docMk/>
            <pc:sldMk cId="1650964394" sldId="279"/>
            <ac:spMk id="24" creationId="{EE71B1DA-50D5-4617-A1FC-188698EF6F02}"/>
          </ac:spMkLst>
        </pc:spChg>
        <pc:spChg chg="add mod">
          <ac:chgData name="Marcia Moraes" userId="c9c67e8a-58e2-4733-9a1c-5d44fec4775b" providerId="ADAL" clId="{65A51C50-0255-4629-87C5-E90858C71A63}" dt="2023-02-26T21:02:28.130" v="1939" actId="14100"/>
          <ac:spMkLst>
            <pc:docMk/>
            <pc:sldMk cId="1650964394" sldId="279"/>
            <ac:spMk id="27" creationId="{0D0C9E49-6F13-4EAF-9A24-74502EF9AD5C}"/>
          </ac:spMkLst>
        </pc:spChg>
        <pc:cxnChg chg="add mod">
          <ac:chgData name="Marcia Moraes" userId="c9c67e8a-58e2-4733-9a1c-5d44fec4775b" providerId="ADAL" clId="{65A51C50-0255-4629-87C5-E90858C71A63}" dt="2023-02-26T20:57:11.003" v="1842" actId="14100"/>
          <ac:cxnSpMkLst>
            <pc:docMk/>
            <pc:sldMk cId="1650964394" sldId="279"/>
            <ac:cxnSpMk id="9" creationId="{C40F1E8E-F3DF-41B4-A614-762911BABE0D}"/>
          </ac:cxnSpMkLst>
        </pc:cxnChg>
        <pc:cxnChg chg="add mod">
          <ac:chgData name="Marcia Moraes" userId="c9c67e8a-58e2-4733-9a1c-5d44fec4775b" providerId="ADAL" clId="{65A51C50-0255-4629-87C5-E90858C71A63}" dt="2023-02-26T20:57:37.705" v="1844" actId="11529"/>
          <ac:cxnSpMkLst>
            <pc:docMk/>
            <pc:sldMk cId="1650964394" sldId="279"/>
            <ac:cxnSpMk id="14" creationId="{A23F94F0-7889-48F0-AAD1-6665B3C5E8E2}"/>
          </ac:cxnSpMkLst>
        </pc:cxnChg>
        <pc:cxnChg chg="add del mod">
          <ac:chgData name="Marcia Moraes" userId="c9c67e8a-58e2-4733-9a1c-5d44fec4775b" providerId="ADAL" clId="{65A51C50-0255-4629-87C5-E90858C71A63}" dt="2023-02-26T20:58:54.822" v="1880" actId="478"/>
          <ac:cxnSpMkLst>
            <pc:docMk/>
            <pc:sldMk cId="1650964394" sldId="279"/>
            <ac:cxnSpMk id="17" creationId="{AB7D05B6-A1A1-4CE4-996C-ADB3DD2717EA}"/>
          </ac:cxnSpMkLst>
        </pc:cxnChg>
        <pc:cxnChg chg="add mod">
          <ac:chgData name="Marcia Moraes" userId="c9c67e8a-58e2-4733-9a1c-5d44fec4775b" providerId="ADAL" clId="{65A51C50-0255-4629-87C5-E90858C71A63}" dt="2023-02-26T21:01:54.038" v="1935" actId="1076"/>
          <ac:cxnSpMkLst>
            <pc:docMk/>
            <pc:sldMk cId="1650964394" sldId="279"/>
            <ac:cxnSpMk id="19" creationId="{D0035236-BFED-49AD-B98F-92905BB8CD83}"/>
          </ac:cxnSpMkLst>
        </pc:cxnChg>
        <pc:cxnChg chg="add mod">
          <ac:chgData name="Marcia Moraes" userId="c9c67e8a-58e2-4733-9a1c-5d44fec4775b" providerId="ADAL" clId="{65A51C50-0255-4629-87C5-E90858C71A63}" dt="2023-02-26T21:01:51.047" v="1934" actId="1076"/>
          <ac:cxnSpMkLst>
            <pc:docMk/>
            <pc:sldMk cId="1650964394" sldId="279"/>
            <ac:cxnSpMk id="22" creationId="{0137D8B0-B1A0-423D-B5F1-399A53DF5BC1}"/>
          </ac:cxnSpMkLst>
        </pc:cxnChg>
        <pc:cxnChg chg="add mod">
          <ac:chgData name="Marcia Moraes" userId="c9c67e8a-58e2-4733-9a1c-5d44fec4775b" providerId="ADAL" clId="{65A51C50-0255-4629-87C5-E90858C71A63}" dt="2023-02-26T21:02:00.603" v="1937" actId="14100"/>
          <ac:cxnSpMkLst>
            <pc:docMk/>
            <pc:sldMk cId="1650964394" sldId="279"/>
            <ac:cxnSpMk id="26" creationId="{FF17FFA6-2BDD-4358-A328-353717793BA7}"/>
          </ac:cxnSpMkLst>
        </pc:cxnChg>
      </pc:sldChg>
      <pc:sldChg chg="addSp delSp modSp add delAnim modAnim">
        <pc:chgData name="Marcia Moraes" userId="c9c67e8a-58e2-4733-9a1c-5d44fec4775b" providerId="ADAL" clId="{65A51C50-0255-4629-87C5-E90858C71A63}" dt="2023-02-26T21:29:39.518" v="2081" actId="1076"/>
        <pc:sldMkLst>
          <pc:docMk/>
          <pc:sldMk cId="1330221005" sldId="280"/>
        </pc:sldMkLst>
        <pc:spChg chg="mod">
          <ac:chgData name="Marcia Moraes" userId="c9c67e8a-58e2-4733-9a1c-5d44fec4775b" providerId="ADAL" clId="{65A51C50-0255-4629-87C5-E90858C71A63}" dt="2023-02-26T21:28:53.756" v="2075" actId="1076"/>
          <ac:spMkLst>
            <pc:docMk/>
            <pc:sldMk cId="1330221005" sldId="280"/>
            <ac:spMk id="4" creationId="{683FFEF0-EAC6-454C-9E58-568E0B3AD6FB}"/>
          </ac:spMkLst>
        </pc:spChg>
        <pc:spChg chg="del">
          <ac:chgData name="Marcia Moraes" userId="c9c67e8a-58e2-4733-9a1c-5d44fec4775b" providerId="ADAL" clId="{65A51C50-0255-4629-87C5-E90858C71A63}" dt="2023-02-26T21:03:11.709" v="1943" actId="478"/>
          <ac:spMkLst>
            <pc:docMk/>
            <pc:sldMk cId="1330221005" sldId="280"/>
            <ac:spMk id="11" creationId="{180CF2B1-1EE4-41F7-B3B3-6549C306D430}"/>
          </ac:spMkLst>
        </pc:spChg>
        <pc:spChg chg="del">
          <ac:chgData name="Marcia Moraes" userId="c9c67e8a-58e2-4733-9a1c-5d44fec4775b" providerId="ADAL" clId="{65A51C50-0255-4629-87C5-E90858C71A63}" dt="2023-02-26T21:03:08.989" v="1941" actId="478"/>
          <ac:spMkLst>
            <pc:docMk/>
            <pc:sldMk cId="1330221005" sldId="280"/>
            <ac:spMk id="15" creationId="{A2E58818-2E87-45E4-BB6E-B168391AB88F}"/>
          </ac:spMkLst>
        </pc:spChg>
        <pc:spChg chg="del">
          <ac:chgData name="Marcia Moraes" userId="c9c67e8a-58e2-4733-9a1c-5d44fec4775b" providerId="ADAL" clId="{65A51C50-0255-4629-87C5-E90858C71A63}" dt="2023-02-26T21:03:13.945" v="1945" actId="478"/>
          <ac:spMkLst>
            <pc:docMk/>
            <pc:sldMk cId="1330221005" sldId="280"/>
            <ac:spMk id="24" creationId="{EE71B1DA-50D5-4617-A1FC-188698EF6F02}"/>
          </ac:spMkLst>
        </pc:spChg>
        <pc:spChg chg="del">
          <ac:chgData name="Marcia Moraes" userId="c9c67e8a-58e2-4733-9a1c-5d44fec4775b" providerId="ADAL" clId="{65A51C50-0255-4629-87C5-E90858C71A63}" dt="2023-02-26T21:03:16.212" v="1946" actId="478"/>
          <ac:spMkLst>
            <pc:docMk/>
            <pc:sldMk cId="1330221005" sldId="280"/>
            <ac:spMk id="27" creationId="{0D0C9E49-6F13-4EAF-9A24-74502EF9AD5C}"/>
          </ac:spMkLst>
        </pc:spChg>
        <pc:picChg chg="add del mod">
          <ac:chgData name="Marcia Moraes" userId="c9c67e8a-58e2-4733-9a1c-5d44fec4775b" providerId="ADAL" clId="{65A51C50-0255-4629-87C5-E90858C71A63}" dt="2023-02-26T21:28:41.378" v="2068" actId="478"/>
          <ac:picMkLst>
            <pc:docMk/>
            <pc:sldMk cId="1330221005" sldId="280"/>
            <ac:picMk id="2" creationId="{FF656B1A-B8DC-45D3-8002-B9B082E9E948}"/>
          </ac:picMkLst>
        </pc:picChg>
        <pc:picChg chg="add del mod">
          <ac:chgData name="Marcia Moraes" userId="c9c67e8a-58e2-4733-9a1c-5d44fec4775b" providerId="ADAL" clId="{65A51C50-0255-4629-87C5-E90858C71A63}" dt="2023-02-26T21:28:57.841" v="2076" actId="478"/>
          <ac:picMkLst>
            <pc:docMk/>
            <pc:sldMk cId="1330221005" sldId="280"/>
            <ac:picMk id="3" creationId="{C028DF95-D0BF-4248-9CD6-9736F7867E26}"/>
          </ac:picMkLst>
        </pc:picChg>
        <pc:picChg chg="add mod">
          <ac:chgData name="Marcia Moraes" userId="c9c67e8a-58e2-4733-9a1c-5d44fec4775b" providerId="ADAL" clId="{65A51C50-0255-4629-87C5-E90858C71A63}" dt="2023-02-26T21:29:39.518" v="2081" actId="1076"/>
          <ac:picMkLst>
            <pc:docMk/>
            <pc:sldMk cId="1330221005" sldId="280"/>
            <ac:picMk id="5" creationId="{8CED171A-DD9C-41F9-B7FB-7C9CF4CCD942}"/>
          </ac:picMkLst>
        </pc:picChg>
        <pc:picChg chg="add mod">
          <ac:chgData name="Marcia Moraes" userId="c9c67e8a-58e2-4733-9a1c-5d44fec4775b" providerId="ADAL" clId="{65A51C50-0255-4629-87C5-E90858C71A63}" dt="2023-02-26T21:29:33.768" v="2079" actId="1076"/>
          <ac:picMkLst>
            <pc:docMk/>
            <pc:sldMk cId="1330221005" sldId="280"/>
            <ac:picMk id="6" creationId="{5903CFF9-8CA0-4F66-87A9-77E04A7934D2}"/>
          </ac:picMkLst>
        </pc:picChg>
        <pc:cxnChg chg="del">
          <ac:chgData name="Marcia Moraes" userId="c9c67e8a-58e2-4733-9a1c-5d44fec4775b" providerId="ADAL" clId="{65A51C50-0255-4629-87C5-E90858C71A63}" dt="2023-02-26T21:03:10.401" v="1942" actId="478"/>
          <ac:cxnSpMkLst>
            <pc:docMk/>
            <pc:sldMk cId="1330221005" sldId="280"/>
            <ac:cxnSpMk id="9" creationId="{C40F1E8E-F3DF-41B4-A614-762911BABE0D}"/>
          </ac:cxnSpMkLst>
        </pc:cxnChg>
        <pc:cxnChg chg="del">
          <ac:chgData name="Marcia Moraes" userId="c9c67e8a-58e2-4733-9a1c-5d44fec4775b" providerId="ADAL" clId="{65A51C50-0255-4629-87C5-E90858C71A63}" dt="2023-02-26T21:03:13.118" v="1944" actId="478"/>
          <ac:cxnSpMkLst>
            <pc:docMk/>
            <pc:sldMk cId="1330221005" sldId="280"/>
            <ac:cxnSpMk id="14" creationId="{A23F94F0-7889-48F0-AAD1-6665B3C5E8E2}"/>
          </ac:cxnSpMkLst>
        </pc:cxnChg>
        <pc:cxnChg chg="del">
          <ac:chgData name="Marcia Moraes" userId="c9c67e8a-58e2-4733-9a1c-5d44fec4775b" providerId="ADAL" clId="{65A51C50-0255-4629-87C5-E90858C71A63}" dt="2023-02-26T21:03:20.076" v="1949" actId="478"/>
          <ac:cxnSpMkLst>
            <pc:docMk/>
            <pc:sldMk cId="1330221005" sldId="280"/>
            <ac:cxnSpMk id="19" creationId="{D0035236-BFED-49AD-B98F-92905BB8CD83}"/>
          </ac:cxnSpMkLst>
        </pc:cxnChg>
        <pc:cxnChg chg="del">
          <ac:chgData name="Marcia Moraes" userId="c9c67e8a-58e2-4733-9a1c-5d44fec4775b" providerId="ADAL" clId="{65A51C50-0255-4629-87C5-E90858C71A63}" dt="2023-02-26T21:03:18.466" v="1948" actId="478"/>
          <ac:cxnSpMkLst>
            <pc:docMk/>
            <pc:sldMk cId="1330221005" sldId="280"/>
            <ac:cxnSpMk id="22" creationId="{0137D8B0-B1A0-423D-B5F1-399A53DF5BC1}"/>
          </ac:cxnSpMkLst>
        </pc:cxnChg>
        <pc:cxnChg chg="del">
          <ac:chgData name="Marcia Moraes" userId="c9c67e8a-58e2-4733-9a1c-5d44fec4775b" providerId="ADAL" clId="{65A51C50-0255-4629-87C5-E90858C71A63}" dt="2023-02-26T21:03:17.541" v="1947" actId="478"/>
          <ac:cxnSpMkLst>
            <pc:docMk/>
            <pc:sldMk cId="1330221005" sldId="280"/>
            <ac:cxnSpMk id="26" creationId="{FF17FFA6-2BDD-4358-A328-353717793BA7}"/>
          </ac:cxnSpMkLst>
        </pc:cxnChg>
      </pc:sldChg>
      <pc:sldChg chg="addSp delSp modSp add delAnim">
        <pc:chgData name="Marcia Moraes" userId="c9c67e8a-58e2-4733-9a1c-5d44fec4775b" providerId="ADAL" clId="{65A51C50-0255-4629-87C5-E90858C71A63}" dt="2023-02-26T21:32:21.675" v="2104"/>
        <pc:sldMkLst>
          <pc:docMk/>
          <pc:sldMk cId="1099607367" sldId="281"/>
        </pc:sldMkLst>
        <pc:spChg chg="mod">
          <ac:chgData name="Marcia Moraes" userId="c9c67e8a-58e2-4733-9a1c-5d44fec4775b" providerId="ADAL" clId="{65A51C50-0255-4629-87C5-E90858C71A63}" dt="2023-02-26T21:31:51.504" v="2102" actId="14100"/>
          <ac:spMkLst>
            <pc:docMk/>
            <pc:sldMk cId="1099607367" sldId="281"/>
            <ac:spMk id="4" creationId="{683FFEF0-EAC6-454C-9E58-568E0B3AD6FB}"/>
          </ac:spMkLst>
        </pc:spChg>
        <pc:spChg chg="add del mod">
          <ac:chgData name="Marcia Moraes" userId="c9c67e8a-58e2-4733-9a1c-5d44fec4775b" providerId="ADAL" clId="{65A51C50-0255-4629-87C5-E90858C71A63}" dt="2023-02-26T21:31:10.640" v="2091"/>
          <ac:spMkLst>
            <pc:docMk/>
            <pc:sldMk cId="1099607367" sldId="281"/>
            <ac:spMk id="5" creationId="{8F982901-65A1-4F2D-909D-FA820A12007B}"/>
          </ac:spMkLst>
        </pc:spChg>
        <pc:spChg chg="del">
          <ac:chgData name="Marcia Moraes" userId="c9c67e8a-58e2-4733-9a1c-5d44fec4775b" providerId="ADAL" clId="{65A51C50-0255-4629-87C5-E90858C71A63}" dt="2023-02-26T21:08:11.958" v="1992" actId="478"/>
          <ac:spMkLst>
            <pc:docMk/>
            <pc:sldMk cId="1099607367" sldId="281"/>
            <ac:spMk id="7" creationId="{5823F138-52E6-46A5-BA65-6C3E5EA16D4B}"/>
          </ac:spMkLst>
        </pc:spChg>
        <pc:spChg chg="add mod">
          <ac:chgData name="Marcia Moraes" userId="c9c67e8a-58e2-4733-9a1c-5d44fec4775b" providerId="ADAL" clId="{65A51C50-0255-4629-87C5-E90858C71A63}" dt="2023-02-26T21:32:03.191" v="2103" actId="1076"/>
          <ac:spMkLst>
            <pc:docMk/>
            <pc:sldMk cId="1099607367" sldId="281"/>
            <ac:spMk id="8" creationId="{59643813-48F6-4330-89E6-7F7AFF43A574}"/>
          </ac:spMkLst>
        </pc:spChg>
        <pc:picChg chg="del">
          <ac:chgData name="Marcia Moraes" userId="c9c67e8a-58e2-4733-9a1c-5d44fec4775b" providerId="ADAL" clId="{65A51C50-0255-4629-87C5-E90858C71A63}" dt="2023-02-26T21:08:44.046" v="2067" actId="478"/>
          <ac:picMkLst>
            <pc:docMk/>
            <pc:sldMk cId="1099607367" sldId="281"/>
            <ac:picMk id="2" creationId="{FF656B1A-B8DC-45D3-8002-B9B082E9E948}"/>
          </ac:picMkLst>
        </pc:picChg>
        <pc:picChg chg="del">
          <ac:chgData name="Marcia Moraes" userId="c9c67e8a-58e2-4733-9a1c-5d44fec4775b" providerId="ADAL" clId="{65A51C50-0255-4629-87C5-E90858C71A63}" dt="2023-02-26T21:08:14.856" v="1993" actId="478"/>
          <ac:picMkLst>
            <pc:docMk/>
            <pc:sldMk cId="1099607367" sldId="281"/>
            <ac:picMk id="3" creationId="{C028DF95-D0BF-4248-9CD6-9736F7867E26}"/>
          </ac:picMkLst>
        </pc:picChg>
        <pc:picChg chg="add del mod">
          <ac:chgData name="Marcia Moraes" userId="c9c67e8a-58e2-4733-9a1c-5d44fec4775b" providerId="ADAL" clId="{65A51C50-0255-4629-87C5-E90858C71A63}" dt="2023-02-26T21:31:30.269" v="2096" actId="478"/>
          <ac:picMkLst>
            <pc:docMk/>
            <pc:sldMk cId="1099607367" sldId="281"/>
            <ac:picMk id="6" creationId="{1BD2405A-0F52-44D8-B13E-F599A53BF03C}"/>
          </ac:picMkLst>
        </pc:picChg>
        <pc:picChg chg="add">
          <ac:chgData name="Marcia Moraes" userId="c9c67e8a-58e2-4733-9a1c-5d44fec4775b" providerId="ADAL" clId="{65A51C50-0255-4629-87C5-E90858C71A63}" dt="2023-02-26T21:32:21.675" v="2104"/>
          <ac:picMkLst>
            <pc:docMk/>
            <pc:sldMk cId="1099607367" sldId="281"/>
            <ac:picMk id="9" creationId="{C83A3EE1-14D4-40FB-BE3A-810FA01AD3F6}"/>
          </ac:picMkLst>
        </pc:picChg>
      </pc:sldChg>
      <pc:sldChg chg="addSp delSp modSp add">
        <pc:chgData name="Marcia Moraes" userId="c9c67e8a-58e2-4733-9a1c-5d44fec4775b" providerId="ADAL" clId="{65A51C50-0255-4629-87C5-E90858C71A63}" dt="2023-02-26T21:37:24.666" v="2148" actId="1076"/>
        <pc:sldMkLst>
          <pc:docMk/>
          <pc:sldMk cId="3273097351" sldId="282"/>
        </pc:sldMkLst>
        <pc:spChg chg="add del mod">
          <ac:chgData name="Marcia Moraes" userId="c9c67e8a-58e2-4733-9a1c-5d44fec4775b" providerId="ADAL" clId="{65A51C50-0255-4629-87C5-E90858C71A63}" dt="2023-02-26T21:34:01.426" v="2112" actId="478"/>
          <ac:spMkLst>
            <pc:docMk/>
            <pc:sldMk cId="3273097351" sldId="282"/>
            <ac:spMk id="2" creationId="{A93ADD8D-9890-48C0-8749-233ACD5C7A4D}"/>
          </ac:spMkLst>
        </pc:spChg>
        <pc:spChg chg="add mod">
          <ac:chgData name="Marcia Moraes" userId="c9c67e8a-58e2-4733-9a1c-5d44fec4775b" providerId="ADAL" clId="{65A51C50-0255-4629-87C5-E90858C71A63}" dt="2023-02-26T21:37:24.666" v="2148" actId="1076"/>
          <ac:spMkLst>
            <pc:docMk/>
            <pc:sldMk cId="3273097351" sldId="282"/>
            <ac:spMk id="3" creationId="{DA99770A-7669-42D0-86DA-D72FE288604F}"/>
          </ac:spMkLst>
        </pc:spChg>
        <pc:spChg chg="mod">
          <ac:chgData name="Marcia Moraes" userId="c9c67e8a-58e2-4733-9a1c-5d44fec4775b" providerId="ADAL" clId="{65A51C50-0255-4629-87C5-E90858C71A63}" dt="2023-02-26T21:34:09.344" v="2115" actId="1076"/>
          <ac:spMkLst>
            <pc:docMk/>
            <pc:sldMk cId="3273097351" sldId="282"/>
            <ac:spMk id="4" creationId="{683FFEF0-EAC6-454C-9E58-568E0B3AD6FB}"/>
          </ac:spMkLst>
        </pc:spChg>
        <pc:spChg chg="add mod">
          <ac:chgData name="Marcia Moraes" userId="c9c67e8a-58e2-4733-9a1c-5d44fec4775b" providerId="ADAL" clId="{65A51C50-0255-4629-87C5-E90858C71A63}" dt="2023-02-26T21:36:39.159" v="2142" actId="6549"/>
          <ac:spMkLst>
            <pc:docMk/>
            <pc:sldMk cId="3273097351" sldId="282"/>
            <ac:spMk id="5" creationId="{581360DB-6FE9-4698-9C4F-62565D680FAB}"/>
          </ac:spMkLst>
        </pc:spChg>
        <pc:spChg chg="del">
          <ac:chgData name="Marcia Moraes" userId="c9c67e8a-58e2-4733-9a1c-5d44fec4775b" providerId="ADAL" clId="{65A51C50-0255-4629-87C5-E90858C71A63}" dt="2023-02-26T21:33:37.162" v="2106" actId="478"/>
          <ac:spMkLst>
            <pc:docMk/>
            <pc:sldMk cId="3273097351" sldId="282"/>
            <ac:spMk id="8" creationId="{59643813-48F6-4330-89E6-7F7AFF43A574}"/>
          </ac:spMkLst>
        </pc:spChg>
        <pc:picChg chg="del">
          <ac:chgData name="Marcia Moraes" userId="c9c67e8a-58e2-4733-9a1c-5d44fec4775b" providerId="ADAL" clId="{65A51C50-0255-4629-87C5-E90858C71A63}" dt="2023-02-26T21:33:57.516" v="2111" actId="478"/>
          <ac:picMkLst>
            <pc:docMk/>
            <pc:sldMk cId="3273097351" sldId="282"/>
            <ac:picMk id="9" creationId="{C83A3EE1-14D4-40FB-BE3A-810FA01AD3F6}"/>
          </ac:picMkLst>
        </pc:picChg>
        <pc:picChg chg="add mod">
          <ac:chgData name="Marcia Moraes" userId="c9c67e8a-58e2-4733-9a1c-5d44fec4775b" providerId="ADAL" clId="{65A51C50-0255-4629-87C5-E90858C71A63}" dt="2023-02-26T21:37:02.429" v="2146" actId="1076"/>
          <ac:picMkLst>
            <pc:docMk/>
            <pc:sldMk cId="3273097351" sldId="282"/>
            <ac:picMk id="14" creationId="{0C98370D-7C6B-4BD7-A118-D539F0E77546}"/>
          </ac:picMkLst>
        </pc:picChg>
        <pc:cxnChg chg="add mod">
          <ac:chgData name="Marcia Moraes" userId="c9c67e8a-58e2-4733-9a1c-5d44fec4775b" providerId="ADAL" clId="{65A51C50-0255-4629-87C5-E90858C71A63}" dt="2023-02-26T21:35:09.537" v="2122" actId="11529"/>
          <ac:cxnSpMkLst>
            <pc:docMk/>
            <pc:sldMk cId="3273097351" sldId="282"/>
            <ac:cxnSpMk id="7" creationId="{A8F4ACFC-A2E7-406C-ABDE-4E1D83573BFE}"/>
          </ac:cxnSpMkLst>
        </pc:cxnChg>
        <pc:cxnChg chg="add mod">
          <ac:chgData name="Marcia Moraes" userId="c9c67e8a-58e2-4733-9a1c-5d44fec4775b" providerId="ADAL" clId="{65A51C50-0255-4629-87C5-E90858C71A63}" dt="2023-02-26T21:35:14.399" v="2123" actId="11529"/>
          <ac:cxnSpMkLst>
            <pc:docMk/>
            <pc:sldMk cId="3273097351" sldId="282"/>
            <ac:cxnSpMk id="11" creationId="{385605A6-DE49-47F3-92C4-DE559BA9490D}"/>
          </ac:cxnSpMkLst>
        </pc:cxnChg>
        <pc:cxnChg chg="add mod">
          <ac:chgData name="Marcia Moraes" userId="c9c67e8a-58e2-4733-9a1c-5d44fec4775b" providerId="ADAL" clId="{65A51C50-0255-4629-87C5-E90858C71A63}" dt="2023-02-26T21:35:18.253" v="2124" actId="11529"/>
          <ac:cxnSpMkLst>
            <pc:docMk/>
            <pc:sldMk cId="3273097351" sldId="282"/>
            <ac:cxnSpMk id="13" creationId="{88CB9550-9BA2-480C-BE75-96B8ED02805C}"/>
          </ac:cxnSpMkLst>
        </pc:cxnChg>
      </pc:sldChg>
      <pc:sldMasterChg chg="modSldLayout">
        <pc:chgData name="Marcia Moraes" userId="c9c67e8a-58e2-4733-9a1c-5d44fec4775b" providerId="ADAL" clId="{65A51C50-0255-4629-87C5-E90858C71A63}" dt="2023-02-26T17:50:42.614" v="63" actId="20577"/>
        <pc:sldMasterMkLst>
          <pc:docMk/>
          <pc:sldMasterMk cId="3965733437" sldId="2147483648"/>
        </pc:sldMasterMkLst>
        <pc:sldLayoutChg chg="modSp">
          <pc:chgData name="Marcia Moraes" userId="c9c67e8a-58e2-4733-9a1c-5d44fec4775b" providerId="ADAL" clId="{65A51C50-0255-4629-87C5-E90858C71A63}" dt="2023-02-26T17:50:42.614" v="63" actId="20577"/>
          <pc:sldLayoutMkLst>
            <pc:docMk/>
            <pc:sldMasterMk cId="3965733437" sldId="2147483648"/>
            <pc:sldLayoutMk cId="0" sldId="2147483689"/>
          </pc:sldLayoutMkLst>
          <pc:spChg chg="mod">
            <ac:chgData name="Marcia Moraes" userId="c9c67e8a-58e2-4733-9a1c-5d44fec4775b" providerId="ADAL" clId="{65A51C50-0255-4629-87C5-E90858C71A63}" dt="2023-02-26T17:50:15.572" v="2" actId="1076"/>
            <ac:spMkLst>
              <pc:docMk/>
              <pc:sldMasterMk cId="3965733437" sldId="2147483648"/>
              <pc:sldLayoutMk cId="0" sldId="2147483689"/>
              <ac:spMk id="9" creationId="{518974DB-51D0-2C49-9088-48CE2D84AB1C}"/>
            </ac:spMkLst>
          </pc:spChg>
          <pc:spChg chg="mod">
            <ac:chgData name="Marcia Moraes" userId="c9c67e8a-58e2-4733-9a1c-5d44fec4775b" providerId="ADAL" clId="{65A51C50-0255-4629-87C5-E90858C71A63}" dt="2023-02-26T17:50:42.614" v="63" actId="20577"/>
            <ac:spMkLst>
              <pc:docMk/>
              <pc:sldMasterMk cId="3965733437" sldId="2147483648"/>
              <pc:sldLayoutMk cId="0" sldId="2147483689"/>
              <ac:spMk id="11" creationId="{F621E987-BD36-AF48-B11C-CC4BAD65092F}"/>
            </ac:spMkLst>
          </pc:spChg>
          <pc:picChg chg="mod">
            <ac:chgData name="Marcia Moraes" userId="c9c67e8a-58e2-4733-9a1c-5d44fec4775b" providerId="ADAL" clId="{65A51C50-0255-4629-87C5-E90858C71A63}" dt="2023-02-26T17:50:11.787" v="0" actId="1076"/>
            <ac:picMkLst>
              <pc:docMk/>
              <pc:sldMasterMk cId="3965733437" sldId="2147483648"/>
              <pc:sldLayoutMk cId="0" sldId="2147483689"/>
              <ac:picMk id="7" creationId="{00000000-0000-0000-0000-000000000000}"/>
            </ac:picMkLst>
          </pc:picChg>
        </pc:sldLayoutChg>
      </pc:sldMasterChg>
    </pc:docChg>
  </pc:docChgLst>
  <pc:docChgLst>
    <pc:chgData name="Marcia Moraes" userId="c9c67e8a-58e2-4733-9a1c-5d44fec4775b" providerId="ADAL" clId="{0B329C1D-C484-4E29-AB46-188B481F43A0}"/>
    <pc:docChg chg="modSld">
      <pc:chgData name="Marcia Moraes" userId="c9c67e8a-58e2-4733-9a1c-5d44fec4775b" providerId="ADAL" clId="{0B329C1D-C484-4E29-AB46-188B481F43A0}" dt="2023-02-27T16:37:40.074" v="11" actId="20577"/>
      <pc:docMkLst>
        <pc:docMk/>
      </pc:docMkLst>
      <pc:sldChg chg="modSp">
        <pc:chgData name="Marcia Moraes" userId="c9c67e8a-58e2-4733-9a1c-5d44fec4775b" providerId="ADAL" clId="{0B329C1D-C484-4E29-AB46-188B481F43A0}" dt="2023-02-27T16:37:24.583" v="1" actId="20577"/>
        <pc:sldMkLst>
          <pc:docMk/>
          <pc:sldMk cId="2030495812" sldId="275"/>
        </pc:sldMkLst>
        <pc:spChg chg="mod">
          <ac:chgData name="Marcia Moraes" userId="c9c67e8a-58e2-4733-9a1c-5d44fec4775b" providerId="ADAL" clId="{0B329C1D-C484-4E29-AB46-188B481F43A0}" dt="2023-02-27T16:37:24.583" v="1" actId="20577"/>
          <ac:spMkLst>
            <pc:docMk/>
            <pc:sldMk cId="2030495812" sldId="275"/>
            <ac:spMk id="6" creationId="{81A653D7-0DEA-4DBC-9FD7-E44D47B6CB9F}"/>
          </ac:spMkLst>
        </pc:spChg>
      </pc:sldChg>
      <pc:sldChg chg="modSp">
        <pc:chgData name="Marcia Moraes" userId="c9c67e8a-58e2-4733-9a1c-5d44fec4775b" providerId="ADAL" clId="{0B329C1D-C484-4E29-AB46-188B481F43A0}" dt="2023-02-27T16:37:40.074" v="11" actId="20577"/>
        <pc:sldMkLst>
          <pc:docMk/>
          <pc:sldMk cId="3925781527" sldId="276"/>
        </pc:sldMkLst>
        <pc:spChg chg="mod">
          <ac:chgData name="Marcia Moraes" userId="c9c67e8a-58e2-4733-9a1c-5d44fec4775b" providerId="ADAL" clId="{0B329C1D-C484-4E29-AB46-188B481F43A0}" dt="2023-02-27T16:37:40.074" v="11" actId="20577"/>
          <ac:spMkLst>
            <pc:docMk/>
            <pc:sldMk cId="3925781527" sldId="276"/>
            <ac:spMk id="6" creationId="{81A653D7-0DEA-4DBC-9FD7-E44D47B6CB9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32792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517" y="6493976"/>
            <a:ext cx="3078083" cy="688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319727" y="706833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178143" y="7345331"/>
            <a:ext cx="3744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io/File.html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racle.com/javase/tutorial/essential/io/stream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30345"/>
            <a:ext cx="12561453" cy="1015663"/>
          </a:xfrm>
        </p:spPr>
        <p:txBody>
          <a:bodyPr/>
          <a:lstStyle/>
          <a:p>
            <a:r>
              <a:rPr lang="en-US" dirty="0"/>
              <a:t>Scanner – What is printed?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9F65B-EC0B-42B1-B413-6AFB92A5F3BD}"/>
              </a:ext>
            </a:extLst>
          </p:cNvPr>
          <p:cNvSpPr txBox="1"/>
          <p:nvPr/>
        </p:nvSpPr>
        <p:spPr>
          <a:xfrm>
            <a:off x="7590972" y="3756822"/>
            <a:ext cx="5976257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Let me be that I am and seek not to alter me.</a:t>
            </a:r>
          </a:p>
          <a:p>
            <a:r>
              <a:rPr lang="en-US" dirty="0"/>
              <a:t>-Thank you!</a:t>
            </a:r>
          </a:p>
          <a:p>
            <a:r>
              <a:rPr lang="en-US" dirty="0"/>
              <a:t>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653D7-0DEA-4DBC-9FD7-E44D47B6C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3" y="1428883"/>
            <a:ext cx="10616870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line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"Let me be that I am and seek not to alter me.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-Thank you!"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scanner.hasNext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scanner.nextLine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78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30345"/>
            <a:ext cx="12561453" cy="1015663"/>
          </a:xfrm>
        </p:spPr>
        <p:txBody>
          <a:bodyPr/>
          <a:lstStyle/>
          <a:p>
            <a:r>
              <a:rPr lang="en-US" dirty="0"/>
              <a:t>Scanner – reading from a 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DAF0B-069C-4FB5-ABD7-FA2D3DD25E45}"/>
              </a:ext>
            </a:extLst>
          </p:cNvPr>
          <p:cNvSpPr txBox="1"/>
          <p:nvPr/>
        </p:nvSpPr>
        <p:spPr>
          <a:xfrm>
            <a:off x="7601858" y="3657286"/>
            <a:ext cx="5976257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useDemiter</a:t>
            </a:r>
            <a:r>
              <a:rPr lang="en-US" dirty="0"/>
              <a:t>(String) - Sets this scanner's delimiting pattern to a pattern constructed from the specified String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DDFDE-F893-47DD-BF44-9F0937D4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3" y="1417996"/>
            <a:ext cx="11150270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line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"Let me be that I am and seek not to alter me.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-Thank you!"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.useDelimiter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"-"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otherCounter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otherCounter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461FA5-A736-4CB1-94B4-59092EFD1D09}"/>
              </a:ext>
            </a:extLst>
          </p:cNvPr>
          <p:cNvSpPr txBox="1"/>
          <p:nvPr/>
        </p:nvSpPr>
        <p:spPr>
          <a:xfrm>
            <a:off x="7601858" y="5159829"/>
            <a:ext cx="257795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is printed now?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24ED09-ECE8-45CC-BD17-A155454C1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523" y="5896359"/>
            <a:ext cx="5788706" cy="9810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45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30345"/>
            <a:ext cx="12561453" cy="1015663"/>
          </a:xfrm>
        </p:spPr>
        <p:txBody>
          <a:bodyPr/>
          <a:lstStyle/>
          <a:p>
            <a:r>
              <a:rPr lang="en-US" dirty="0"/>
              <a:t>Scanner – what is printed?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AC16328-108B-4051-914B-28D9BC06D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57" y="1222836"/>
            <a:ext cx="9982200" cy="60016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StringLocation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args[]){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location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"Fort Collins,40°35'6.9288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N,105°5'3.9084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locScan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location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locScan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.useDelimiter(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","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city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locScan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.next();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lat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locScan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.next();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lon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locScan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.next();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city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D92332-AA6D-42AC-A0E5-EC79ECC0E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240" y="4099151"/>
            <a:ext cx="33337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6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– different uses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D88C-B718-634B-8318-80188AABD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12561453" cy="5540299"/>
          </a:xfrm>
        </p:spPr>
        <p:txBody>
          <a:bodyPr/>
          <a:lstStyle/>
          <a:p>
            <a:pPr fontAlgn="base"/>
            <a:r>
              <a:rPr lang="en-US" sz="2000" dirty="0"/>
              <a:t>When we want to read something from the terminal we use:</a:t>
            </a:r>
          </a:p>
          <a:p>
            <a:pPr marL="0" indent="0" fontAlgn="base">
              <a:buNone/>
            </a:pPr>
            <a:r>
              <a:rPr lang="en-US" sz="2000" dirty="0"/>
              <a:t>	Scanner </a:t>
            </a:r>
            <a:r>
              <a:rPr lang="en-US" sz="2000" dirty="0" err="1"/>
              <a:t>scnr</a:t>
            </a:r>
            <a:r>
              <a:rPr lang="en-US" sz="2000" dirty="0"/>
              <a:t> = new Scanner(System.in);</a:t>
            </a:r>
          </a:p>
          <a:p>
            <a:pPr lvl="1" fontAlgn="base"/>
            <a:r>
              <a:rPr lang="en-US" sz="1800" dirty="0"/>
              <a:t>The parameter System.in indicates that we are reading from the terminal.</a:t>
            </a:r>
          </a:p>
          <a:p>
            <a:pPr marL="0" indent="0" fontAlgn="base">
              <a:buNone/>
            </a:pPr>
            <a:endParaRPr lang="en-US" sz="2000" dirty="0"/>
          </a:p>
          <a:p>
            <a:pPr fontAlgn="base"/>
            <a:r>
              <a:rPr lang="en-US" sz="2000" dirty="0"/>
              <a:t>When we want to read something from a String we use:</a:t>
            </a:r>
          </a:p>
          <a:p>
            <a:pPr marL="699614" lvl="1" indent="0" fontAlgn="base">
              <a:buNone/>
            </a:pPr>
            <a:r>
              <a:rPr lang="en-US" altLang="en-US" sz="2000" dirty="0"/>
              <a:t>String line = "Let me be that I am and seek not to alter me.\n-Thank you!";</a:t>
            </a:r>
            <a:br>
              <a:rPr lang="en-US" altLang="en-US" sz="2000" dirty="0"/>
            </a:br>
            <a:r>
              <a:rPr lang="en-US" altLang="en-US" sz="2000" dirty="0"/>
              <a:t>Scanner </a:t>
            </a:r>
            <a:r>
              <a:rPr lang="en-US" altLang="en-US" sz="2000" dirty="0" err="1"/>
              <a:t>scanner</a:t>
            </a:r>
            <a:r>
              <a:rPr lang="en-US" altLang="en-US" sz="2000" dirty="0"/>
              <a:t> = new Scanner(line);</a:t>
            </a:r>
          </a:p>
          <a:p>
            <a:pPr marL="699614" lvl="1" indent="0" fontAlgn="base">
              <a:buNone/>
            </a:pPr>
            <a:endParaRPr lang="en-US" sz="2000" dirty="0"/>
          </a:p>
          <a:p>
            <a:pPr fontAlgn="base"/>
            <a:r>
              <a:rPr lang="en-US" sz="2000" dirty="0"/>
              <a:t>What happens if instead of reading from the terminal or a String, we want to read from a file?</a:t>
            </a:r>
          </a:p>
          <a:p>
            <a:pPr lvl="1" fontAlgn="base"/>
            <a:r>
              <a:rPr lang="en-US" sz="2000" dirty="0"/>
              <a:t>We need to use the </a:t>
            </a:r>
            <a:r>
              <a:rPr lang="en-US" sz="2000" dirty="0">
                <a:hlinkClick r:id="rId2"/>
              </a:rPr>
              <a:t>File</a:t>
            </a:r>
            <a:r>
              <a:rPr lang="en-US" sz="2000" dirty="0"/>
              <a:t> class!</a:t>
            </a:r>
          </a:p>
          <a:p>
            <a:pPr lvl="1" fontAlgn="base"/>
            <a:r>
              <a:rPr lang="en-US" sz="2000" dirty="0"/>
              <a:t>And pass an object of File as a parameter instead of System.in or a String when we construct a Scanner object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8D32C-599E-4C72-B960-03DA8129E513}"/>
              </a:ext>
            </a:extLst>
          </p:cNvPr>
          <p:cNvSpPr txBox="1"/>
          <p:nvPr/>
        </p:nvSpPr>
        <p:spPr>
          <a:xfrm>
            <a:off x="11234057" y="1055914"/>
            <a:ext cx="2340705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Input Streams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System.in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FileInputStream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9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90" y="2051677"/>
            <a:ext cx="4107211" cy="3293209"/>
          </a:xfrm>
        </p:spPr>
        <p:txBody>
          <a:bodyPr/>
          <a:lstStyle/>
          <a:p>
            <a:r>
              <a:rPr lang="en-US" dirty="0"/>
              <a:t>Scanner – reading from a File</a:t>
            </a:r>
            <a:br>
              <a:rPr lang="en-US" dirty="0"/>
            </a:br>
            <a:r>
              <a:rPr lang="en-US" sz="4000" dirty="0"/>
              <a:t>Basic Structure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823F138-52E6-46A5-BA65-6C3E5EA16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886" y="-67219"/>
            <a:ext cx="9437914" cy="7478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java.io.IOException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FileReadingBasicStructure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readFile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now the file is in a scanner, and looping matters!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could also use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hasNextLine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there was an error finding the file or reading the file!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so how do you hand that? For now, we just say that and end the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//program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 reading file!"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ex.printStackTrace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"file.txt"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0F1E8E-F3DF-41B4-A614-762911BABE0D}"/>
              </a:ext>
            </a:extLst>
          </p:cNvPr>
          <p:cNvCxnSpPr>
            <a:cxnSpLocks/>
          </p:cNvCxnSpPr>
          <p:nvPr/>
        </p:nvCxnSpPr>
        <p:spPr>
          <a:xfrm flipH="1">
            <a:off x="10363201" y="2051677"/>
            <a:ext cx="914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0CF2B1-1EE4-41F7-B3B3-6549C306D430}"/>
              </a:ext>
            </a:extLst>
          </p:cNvPr>
          <p:cNvSpPr txBox="1"/>
          <p:nvPr/>
        </p:nvSpPr>
        <p:spPr>
          <a:xfrm>
            <a:off x="11430000" y="2336038"/>
            <a:ext cx="2075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still has elements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3F94F0-7889-48F0-AAD1-6665B3C5E8E2}"/>
              </a:ext>
            </a:extLst>
          </p:cNvPr>
          <p:cNvCxnSpPr/>
          <p:nvPr/>
        </p:nvCxnSpPr>
        <p:spPr>
          <a:xfrm flipH="1">
            <a:off x="10694020" y="2687444"/>
            <a:ext cx="5835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E58818-2E87-45E4-BB6E-B168391AB88F}"/>
              </a:ext>
            </a:extLst>
          </p:cNvPr>
          <p:cNvSpPr txBox="1"/>
          <p:nvPr/>
        </p:nvSpPr>
        <p:spPr>
          <a:xfrm>
            <a:off x="11430000" y="1590759"/>
            <a:ext cx="238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Creates a Scanner from a file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035236-BFED-49AD-B98F-92905BB8CD83}"/>
              </a:ext>
            </a:extLst>
          </p:cNvPr>
          <p:cNvCxnSpPr>
            <a:cxnSpLocks/>
          </p:cNvCxnSpPr>
          <p:nvPr/>
        </p:nvCxnSpPr>
        <p:spPr>
          <a:xfrm flipV="1">
            <a:off x="7892143" y="3064328"/>
            <a:ext cx="0" cy="293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37D8B0-B1A0-423D-B5F1-399A53DF5BC1}"/>
              </a:ext>
            </a:extLst>
          </p:cNvPr>
          <p:cNvCxnSpPr>
            <a:cxnSpLocks/>
          </p:cNvCxnSpPr>
          <p:nvPr/>
        </p:nvCxnSpPr>
        <p:spPr>
          <a:xfrm>
            <a:off x="7892143" y="3358243"/>
            <a:ext cx="33854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71B1DA-50D5-4617-A1FC-188698EF6F02}"/>
              </a:ext>
            </a:extLst>
          </p:cNvPr>
          <p:cNvSpPr txBox="1"/>
          <p:nvPr/>
        </p:nvSpPr>
        <p:spPr>
          <a:xfrm>
            <a:off x="11410758" y="3098116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 the line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17FFA6-2BDD-4358-A328-353717793BA7}"/>
              </a:ext>
            </a:extLst>
          </p:cNvPr>
          <p:cNvCxnSpPr>
            <a:cxnSpLocks/>
          </p:cNvCxnSpPr>
          <p:nvPr/>
        </p:nvCxnSpPr>
        <p:spPr>
          <a:xfrm flipH="1" flipV="1">
            <a:off x="7369630" y="3509684"/>
            <a:ext cx="3907970" cy="22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D0C9E49-6F13-4EAF-9A24-74502EF9AD5C}"/>
              </a:ext>
            </a:extLst>
          </p:cNvPr>
          <p:cNvSpPr txBox="1"/>
          <p:nvPr/>
        </p:nvSpPr>
        <p:spPr>
          <a:xfrm>
            <a:off x="11410758" y="3443285"/>
            <a:ext cx="209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for the exception</a:t>
            </a:r>
          </a:p>
        </p:txBody>
      </p:sp>
    </p:spTree>
    <p:extLst>
      <p:ext uri="{BB962C8B-B14F-4D97-AF65-F5344CB8AC3E}">
        <p14:creationId xmlns:p14="http://schemas.microsoft.com/office/powerpoint/2010/main" val="16509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4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90" y="1099602"/>
            <a:ext cx="4107211" cy="1846659"/>
          </a:xfrm>
        </p:spPr>
        <p:txBody>
          <a:bodyPr/>
          <a:lstStyle/>
          <a:p>
            <a:r>
              <a:rPr lang="en-US" dirty="0"/>
              <a:t>What is printed?</a:t>
            </a:r>
            <a:endParaRPr lang="en-US" sz="40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823F138-52E6-46A5-BA65-6C3E5EA16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886" y="-67219"/>
            <a:ext cx="9437914" cy="7478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java.io.IOException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FileReadingBasicStructure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readFile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now the file is in a scanner, and looping matters!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could also use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hasNextLine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there was an error finding the file or reading the file!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so how do you hand that? For now, we just say that and end the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//program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 reading file!"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ex.printStackTrace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"file.txt"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ED171A-DD9C-41F9-B7FB-7C9CF4CC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32" y="3967563"/>
            <a:ext cx="2652039" cy="3026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03CFF9-8CA0-4F66-87A9-77E04A793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7936" y="3562592"/>
            <a:ext cx="1671864" cy="36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2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47" y="357418"/>
            <a:ext cx="4956296" cy="3419925"/>
          </a:xfrm>
        </p:spPr>
        <p:txBody>
          <a:bodyPr/>
          <a:lstStyle/>
          <a:p>
            <a:r>
              <a:rPr lang="en-US" dirty="0"/>
              <a:t>Reading from a File and Creating Objects to add into an </a:t>
            </a:r>
            <a:r>
              <a:rPr lang="en-US" dirty="0" err="1"/>
              <a:t>ArrayList</a:t>
            </a:r>
            <a:endParaRPr lang="en-US" sz="40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643813-48F6-4330-89E6-7F7AFF43A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497" y="-8309"/>
            <a:ext cx="5991104" cy="75713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yearsOld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Person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(name);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setYearsOld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Person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years){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(name);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setYearsOld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(years);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name;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setYearsOld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years){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yearsOld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years;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getYearsOld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yearsOld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"Name: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Years Old: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yearsOld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3A3EE1-14D4-40FB-BE3A-810FA01AD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32" y="3967563"/>
            <a:ext cx="2652039" cy="302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0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47" y="76199"/>
            <a:ext cx="12500096" cy="1850572"/>
          </a:xfrm>
        </p:spPr>
        <p:txBody>
          <a:bodyPr/>
          <a:lstStyle/>
          <a:p>
            <a:r>
              <a:rPr lang="en-US" dirty="0"/>
              <a:t>Reading from a File and Creating Objects to add into an </a:t>
            </a:r>
            <a:r>
              <a:rPr lang="en-US" dirty="0" err="1"/>
              <a:t>ArrayList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99770A-7669-42D0-86DA-D72FE2886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" y="1754027"/>
            <a:ext cx="6792686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readFilePerson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years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index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 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line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.contains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"Name"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index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.indexOf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":"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name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.substring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(index+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.contains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"Years"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index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.indexOf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":"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years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.substring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(index+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81360DB-6FE9-4698-9C4F-62565D680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9429" y="1723418"/>
            <a:ext cx="6662057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 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Person(name, years);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 reading file!"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ex.printStackTrace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readFilePerson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"file.txt"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F4ACFC-A2E7-406C-ABDE-4E1D83573BFE}"/>
              </a:ext>
            </a:extLst>
          </p:cNvPr>
          <p:cNvCxnSpPr/>
          <p:nvPr/>
        </p:nvCxnSpPr>
        <p:spPr>
          <a:xfrm>
            <a:off x="5758543" y="7282543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5605A6-DE49-47F3-92C4-DE559BA9490D}"/>
              </a:ext>
            </a:extLst>
          </p:cNvPr>
          <p:cNvCxnSpPr/>
          <p:nvPr/>
        </p:nvCxnSpPr>
        <p:spPr>
          <a:xfrm flipV="1">
            <a:off x="6825343" y="1786891"/>
            <a:ext cx="0" cy="5495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CB9550-9BA2-480C-BE75-96B8ED02805C}"/>
              </a:ext>
            </a:extLst>
          </p:cNvPr>
          <p:cNvCxnSpPr/>
          <p:nvPr/>
        </p:nvCxnSpPr>
        <p:spPr>
          <a:xfrm>
            <a:off x="6825343" y="1786891"/>
            <a:ext cx="6966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C98370D-7C6B-4BD7-A118-D539F0E7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446" y="76199"/>
            <a:ext cx="1117154" cy="127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9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pic>
        <p:nvPicPr>
          <p:cNvPr id="1030" name="Picture 6" descr="91 Success Quotes from History's Most Famous People">
            <a:extLst>
              <a:ext uri="{FF2B5EF4-FFF2-40B4-BE49-F238E27FC236}">
                <a16:creationId xmlns:a16="http://schemas.microsoft.com/office/drawing/2014/main" id="{816C7A0A-336A-4062-8EE3-E6B475BB6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38" y="0"/>
            <a:ext cx="2773362" cy="27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628075" y="1681593"/>
            <a:ext cx="105188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14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09</a:t>
            </a: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15 (zyBooks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)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10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16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 </a:t>
            </a: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7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94937-C0C7-4ABC-A6FF-48F67C26DCCE}"/>
              </a:ext>
            </a:extLst>
          </p:cNvPr>
          <p:cNvSpPr txBox="1"/>
          <p:nvPr/>
        </p:nvSpPr>
        <p:spPr>
          <a:xfrm>
            <a:off x="11044238" y="3298371"/>
            <a:ext cx="2623491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NEXT WEEK</a:t>
            </a:r>
          </a:p>
          <a:p>
            <a:r>
              <a:rPr lang="en-US" b="1" dirty="0"/>
              <a:t>Exam 2</a:t>
            </a:r>
          </a:p>
          <a:p>
            <a:endParaRPr lang="en-US" dirty="0"/>
          </a:p>
          <a:p>
            <a:r>
              <a:rPr lang="en-US" dirty="0"/>
              <a:t>Don’t procrastinate</a:t>
            </a:r>
          </a:p>
          <a:p>
            <a:r>
              <a:rPr lang="en-US" dirty="0"/>
              <a:t>and catch up if you need!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D88C-B718-634B-8318-80188AABD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68522"/>
            <a:ext cx="12561453" cy="5855193"/>
          </a:xfrm>
        </p:spPr>
        <p:txBody>
          <a:bodyPr/>
          <a:lstStyle/>
          <a:p>
            <a:pPr fontAlgn="base"/>
            <a:r>
              <a:rPr lang="en-US" sz="2400" dirty="0"/>
              <a:t>A stream is a sequence of data. </a:t>
            </a:r>
          </a:p>
          <a:p>
            <a:pPr fontAlgn="base"/>
            <a:r>
              <a:rPr lang="en-US" sz="2400" dirty="0"/>
              <a:t>A program uses an input stream to read data from a source, one item at a time:</a:t>
            </a: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sz="2400" dirty="0"/>
              <a:t>A program uses an output stream to write data to a destination, one item at time:</a:t>
            </a: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dirty="0"/>
          </a:p>
        </p:txBody>
      </p:sp>
      <p:pic>
        <p:nvPicPr>
          <p:cNvPr id="2050" name="Picture 2" descr="Reading information into a program.">
            <a:extLst>
              <a:ext uri="{FF2B5EF4-FFF2-40B4-BE49-F238E27FC236}">
                <a16:creationId xmlns:a16="http://schemas.microsoft.com/office/drawing/2014/main" id="{C488E6A0-6A8E-444E-A637-56F113AA9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3" y="2871185"/>
            <a:ext cx="5727782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riting information from a program.">
            <a:extLst>
              <a:ext uri="{FF2B5EF4-FFF2-40B4-BE49-F238E27FC236}">
                <a16:creationId xmlns:a16="http://schemas.microsoft.com/office/drawing/2014/main" id="{E78F3128-1391-4DF9-A51B-DC175E9AC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409" y="5510815"/>
            <a:ext cx="61626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221225-9A6E-4169-BB19-EC833AAC9F1B}"/>
              </a:ext>
            </a:extLst>
          </p:cNvPr>
          <p:cNvSpPr/>
          <p:nvPr/>
        </p:nvSpPr>
        <p:spPr>
          <a:xfrm>
            <a:off x="6433539" y="657529"/>
            <a:ext cx="7797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https://docs.oracle.com/javase/tutorial/essential/io/streams.html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146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OutputStream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D88C-B718-634B-8318-80188AABD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68522"/>
            <a:ext cx="12561453" cy="5393528"/>
          </a:xfrm>
        </p:spPr>
        <p:txBody>
          <a:bodyPr/>
          <a:lstStyle/>
          <a:p>
            <a:pPr fontAlgn="base"/>
            <a:r>
              <a:rPr lang="en-US" sz="2400" dirty="0" err="1"/>
              <a:t>System.out</a:t>
            </a:r>
            <a:r>
              <a:rPr lang="en-US" sz="2400" dirty="0"/>
              <a:t>  is a predefined </a:t>
            </a:r>
            <a:r>
              <a:rPr lang="en-US" sz="2400" dirty="0" err="1"/>
              <a:t>OutputStream</a:t>
            </a:r>
            <a:r>
              <a:rPr lang="en-US" sz="2400" dirty="0"/>
              <a:t> object reference that is associated with a system's standard output, usually a computer screen.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The print() and </a:t>
            </a:r>
            <a:r>
              <a:rPr lang="en-US" sz="2400" dirty="0" err="1"/>
              <a:t>println</a:t>
            </a:r>
            <a:r>
              <a:rPr lang="en-US" sz="2400" dirty="0"/>
              <a:t>() methods are overloaded in order to support the various standard data types, such as int, </a:t>
            </a:r>
            <a:r>
              <a:rPr lang="en-US" sz="2400" dirty="0" err="1"/>
              <a:t>boolean</a:t>
            </a:r>
            <a:r>
              <a:rPr lang="en-US" sz="2400" dirty="0"/>
              <a:t>, float, etc., each method converting that data type to a sequence of characters.</a:t>
            </a: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54144"/>
            <a:ext cx="12561453" cy="1015663"/>
          </a:xfrm>
        </p:spPr>
        <p:txBody>
          <a:bodyPr/>
          <a:lstStyle/>
          <a:p>
            <a:r>
              <a:rPr lang="en-US" dirty="0" err="1"/>
              <a:t>InputStream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D88C-B718-634B-8318-80188AABD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207500"/>
            <a:ext cx="12561453" cy="5823454"/>
          </a:xfrm>
        </p:spPr>
        <p:txBody>
          <a:bodyPr/>
          <a:lstStyle/>
          <a:p>
            <a:pPr fontAlgn="base"/>
            <a:r>
              <a:rPr lang="en-US" sz="2400" dirty="0"/>
              <a:t>System.in is an input byte stream</a:t>
            </a:r>
          </a:p>
          <a:p>
            <a:pPr fontAlgn="base"/>
            <a:r>
              <a:rPr lang="en-US" sz="2400" dirty="0"/>
              <a:t>When using an </a:t>
            </a:r>
            <a:r>
              <a:rPr lang="en-US" sz="2400" dirty="0" err="1"/>
              <a:t>InputStream</a:t>
            </a:r>
            <a:r>
              <a:rPr lang="en-US" sz="2400" dirty="0"/>
              <a:t>, a programmer must append the clause </a:t>
            </a:r>
            <a:r>
              <a:rPr lang="en-US" sz="2400" dirty="0">
                <a:solidFill>
                  <a:srgbClr val="37474F"/>
                </a:solidFill>
                <a:latin typeface="Courier New" panose="02070309020205020404" pitchFamily="49" charset="0"/>
              </a:rPr>
              <a:t>throws </a:t>
            </a:r>
            <a:r>
              <a:rPr lang="en-US" sz="2400" dirty="0" err="1">
                <a:solidFill>
                  <a:srgbClr val="37474F"/>
                </a:solidFill>
                <a:latin typeface="Courier New" panose="02070309020205020404" pitchFamily="49" charset="0"/>
              </a:rPr>
              <a:t>IOException</a:t>
            </a:r>
            <a:r>
              <a:rPr lang="en-US" sz="2400" dirty="0">
                <a:solidFill>
                  <a:srgbClr val="37474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/>
              <a:t>when using the method read()</a:t>
            </a:r>
          </a:p>
          <a:p>
            <a:pPr lvl="1" fontAlgn="base"/>
            <a:r>
              <a:rPr lang="en-US" sz="2000" dirty="0"/>
              <a:t>A </a:t>
            </a:r>
            <a:r>
              <a:rPr lang="en-US" sz="2000" dirty="0">
                <a:solidFill>
                  <a:srgbClr val="37474F"/>
                </a:solidFill>
                <a:latin typeface="Courier New" panose="02070309020205020404" pitchFamily="49" charset="0"/>
              </a:rPr>
              <a:t>throws</a:t>
            </a:r>
            <a:r>
              <a:rPr lang="en-US" sz="2000" dirty="0"/>
              <a:t> clause tells the Java virtual machine that the corresponding method may exit unexpectedly due to an exception, which is an event that disrupts a program's execution.</a:t>
            </a:r>
            <a:r>
              <a:rPr lang="en-US" sz="2200" dirty="0"/>
              <a:t> 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Instead of reading a byte stream, dealing with </a:t>
            </a:r>
            <a:r>
              <a:rPr lang="en-US" sz="2400" dirty="0" err="1"/>
              <a:t>IOException</a:t>
            </a:r>
            <a:r>
              <a:rPr lang="en-US" sz="2400" dirty="0"/>
              <a:t>, and after it converting the data to a String or other data types, we have been using the Wrapper class named Scanner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</a:p>
          <a:p>
            <a:pPr lvl="1" fontAlgn="base"/>
            <a:r>
              <a:rPr lang="en-US" sz="2000" dirty="0"/>
              <a:t>Scanner </a:t>
            </a:r>
            <a:r>
              <a:rPr lang="en-US" sz="2000" dirty="0" err="1"/>
              <a:t>scnr</a:t>
            </a:r>
            <a:r>
              <a:rPr lang="en-US" sz="2000" dirty="0"/>
              <a:t> = new Scanner(System.in);</a:t>
            </a:r>
          </a:p>
          <a:p>
            <a:pPr lvl="1" fontAlgn="base"/>
            <a:r>
              <a:rPr lang="en-US" sz="2000" dirty="0"/>
              <a:t>automatically scanning a sequence of bytes and converting those bytes to the desired data type depending on the type of method we use to read the data (</a:t>
            </a:r>
            <a:r>
              <a:rPr lang="en-US" sz="2000" dirty="0" err="1"/>
              <a:t>nextLine</a:t>
            </a:r>
            <a:r>
              <a:rPr lang="en-US" sz="2000" dirty="0"/>
              <a:t>(), </a:t>
            </a:r>
            <a:r>
              <a:rPr lang="en-US" sz="2000" dirty="0" err="1"/>
              <a:t>nextInt</a:t>
            </a:r>
            <a:r>
              <a:rPr lang="en-US" sz="2000" dirty="0"/>
              <a:t>(), etc.)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3FCA2-2A25-4444-B130-608B6200594A}"/>
              </a:ext>
            </a:extLst>
          </p:cNvPr>
          <p:cNvSpPr/>
          <p:nvPr/>
        </p:nvSpPr>
        <p:spPr>
          <a:xfrm>
            <a:off x="5431472" y="3686145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1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20320"/>
            <a:ext cx="12561453" cy="1015663"/>
          </a:xfrm>
        </p:spPr>
        <p:txBody>
          <a:bodyPr/>
          <a:lstStyle/>
          <a:p>
            <a:r>
              <a:rPr lang="en-US" dirty="0"/>
              <a:t>Scanner – reading from a String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D88C-B718-634B-8318-80188AABD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938755"/>
            <a:ext cx="11629239" cy="3580303"/>
          </a:xfrm>
        </p:spPr>
        <p:txBody>
          <a:bodyPr/>
          <a:lstStyle/>
          <a:p>
            <a:pPr fontAlgn="base"/>
            <a:r>
              <a:rPr lang="en-US" sz="2400" dirty="0"/>
              <a:t>When we want to read something from the terminal we use:</a:t>
            </a:r>
          </a:p>
          <a:p>
            <a:pPr marL="0" indent="0" fontAlgn="base">
              <a:buNone/>
            </a:pPr>
            <a:r>
              <a:rPr lang="en-US" sz="2400" dirty="0"/>
              <a:t>	</a:t>
            </a:r>
            <a:r>
              <a:rPr lang="en-US" sz="2000" dirty="0"/>
              <a:t>Scanner </a:t>
            </a:r>
            <a:r>
              <a:rPr lang="en-US" sz="2000" dirty="0" err="1"/>
              <a:t>scnr</a:t>
            </a:r>
            <a:r>
              <a:rPr lang="en-US" sz="2000" dirty="0"/>
              <a:t> = new Scanner(System.in);</a:t>
            </a:r>
          </a:p>
          <a:p>
            <a:pPr lvl="1" fontAlgn="base"/>
            <a:r>
              <a:rPr lang="en-US" sz="2000" dirty="0"/>
              <a:t>The parameter System.in indicates that we are reading from the terminal.</a:t>
            </a:r>
          </a:p>
          <a:p>
            <a:pPr marL="0" indent="0" fontAlgn="base">
              <a:buNone/>
            </a:pPr>
            <a:endParaRPr lang="en-US" sz="2400" dirty="0"/>
          </a:p>
          <a:p>
            <a:pPr fontAlgn="base"/>
            <a:r>
              <a:rPr lang="en-US" sz="2400" dirty="0"/>
              <a:t>Sometimes we may want to read something from a String, so instead of using System.in as a parameter we have a String as a parameter</a:t>
            </a:r>
          </a:p>
          <a:p>
            <a:pPr fontAlgn="base"/>
            <a:endParaRPr lang="en-US" sz="2000" dirty="0"/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728A50-3AC9-458C-84CF-9374D3AD8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836" y="5675836"/>
            <a:ext cx="993865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line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"Let me be that I am and seek not to alter me.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-Thank you!"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33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30345"/>
            <a:ext cx="12561453" cy="1015663"/>
          </a:xfrm>
        </p:spPr>
        <p:txBody>
          <a:bodyPr/>
          <a:lstStyle/>
          <a:p>
            <a:r>
              <a:rPr lang="en-US" dirty="0"/>
              <a:t>Scanner – reading from a String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728A50-3AC9-458C-84CF-9374D3AD8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5" y="1411526"/>
            <a:ext cx="9938657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line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"Let me be that I am and seek not to alter me.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-Thank you!"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tokenCounter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tokenCounter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tokenCounter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DAF0B-069C-4FB5-ABD7-FA2D3DD25E45}"/>
              </a:ext>
            </a:extLst>
          </p:cNvPr>
          <p:cNvSpPr txBox="1"/>
          <p:nvPr/>
        </p:nvSpPr>
        <p:spPr>
          <a:xfrm>
            <a:off x="7685314" y="2998455"/>
            <a:ext cx="5976257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hasNext</a:t>
            </a:r>
            <a:r>
              <a:rPr lang="en-US" dirty="0"/>
              <a:t>() – returns true if the scanner has another token in its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9F65B-EC0B-42B1-B413-6AFB92A5F3BD}"/>
              </a:ext>
            </a:extLst>
          </p:cNvPr>
          <p:cNvSpPr txBox="1"/>
          <p:nvPr/>
        </p:nvSpPr>
        <p:spPr>
          <a:xfrm>
            <a:off x="7685314" y="4113205"/>
            <a:ext cx="5976257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.next() – finds and returns the next complete token from this scanner.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A11248-584D-4E06-98C4-A69DB3A528B5}"/>
              </a:ext>
            </a:extLst>
          </p:cNvPr>
          <p:cNvSpPr txBox="1"/>
          <p:nvPr/>
        </p:nvSpPr>
        <p:spPr>
          <a:xfrm>
            <a:off x="7685314" y="5291675"/>
            <a:ext cx="5976257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Each token is separated by a delimiter, default delimiter is whitespace.</a:t>
            </a:r>
          </a:p>
        </p:txBody>
      </p:sp>
    </p:spTree>
    <p:extLst>
      <p:ext uri="{BB962C8B-B14F-4D97-AF65-F5344CB8AC3E}">
        <p14:creationId xmlns:p14="http://schemas.microsoft.com/office/powerpoint/2010/main" val="406111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30345"/>
            <a:ext cx="12561453" cy="1015663"/>
          </a:xfrm>
        </p:spPr>
        <p:txBody>
          <a:bodyPr/>
          <a:lstStyle/>
          <a:p>
            <a:r>
              <a:rPr lang="en-US" dirty="0"/>
              <a:t>Scanner – What is printed?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728A50-3AC9-458C-84CF-9374D3AD8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5" y="1411526"/>
            <a:ext cx="9938657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line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"Let me be that I am and seek not to alter me.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-Thank you!"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tokenCounter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tokenCounter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tokenCounter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A66ED5-95CE-41E8-B149-999A647F5EEA}"/>
              </a:ext>
            </a:extLst>
          </p:cNvPr>
          <p:cNvSpPr/>
          <p:nvPr/>
        </p:nvSpPr>
        <p:spPr>
          <a:xfrm>
            <a:off x="11531600" y="1572077"/>
            <a:ext cx="1476829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Let</a:t>
            </a:r>
          </a:p>
          <a:p>
            <a:r>
              <a:rPr lang="en-US" dirty="0"/>
              <a:t>me</a:t>
            </a:r>
          </a:p>
          <a:p>
            <a:r>
              <a:rPr lang="en-US" dirty="0"/>
              <a:t>be</a:t>
            </a:r>
          </a:p>
          <a:p>
            <a:r>
              <a:rPr lang="en-US" dirty="0"/>
              <a:t>that</a:t>
            </a:r>
          </a:p>
          <a:p>
            <a:r>
              <a:rPr lang="en-US" dirty="0"/>
              <a:t>I</a:t>
            </a:r>
          </a:p>
          <a:p>
            <a:r>
              <a:rPr lang="en-US" dirty="0"/>
              <a:t>am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to</a:t>
            </a:r>
          </a:p>
          <a:p>
            <a:r>
              <a:rPr lang="en-US" dirty="0"/>
              <a:t>alter</a:t>
            </a:r>
          </a:p>
          <a:p>
            <a:r>
              <a:rPr lang="en-US" dirty="0"/>
              <a:t>me.</a:t>
            </a:r>
          </a:p>
          <a:p>
            <a:r>
              <a:rPr lang="en-US" dirty="0"/>
              <a:t>-Thank</a:t>
            </a:r>
          </a:p>
          <a:p>
            <a:r>
              <a:rPr lang="en-US" dirty="0"/>
              <a:t>you!</a:t>
            </a:r>
          </a:p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96055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30345"/>
            <a:ext cx="12561453" cy="1015663"/>
          </a:xfrm>
        </p:spPr>
        <p:txBody>
          <a:bodyPr/>
          <a:lstStyle/>
          <a:p>
            <a:r>
              <a:rPr lang="en-US" dirty="0"/>
              <a:t>Scanner – reading from a 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DAF0B-069C-4FB5-ABD7-FA2D3DD25E45}"/>
              </a:ext>
            </a:extLst>
          </p:cNvPr>
          <p:cNvSpPr txBox="1"/>
          <p:nvPr/>
        </p:nvSpPr>
        <p:spPr>
          <a:xfrm>
            <a:off x="7841343" y="3918543"/>
            <a:ext cx="5976257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hasNext</a:t>
            </a:r>
            <a:r>
              <a:rPr lang="en-US" dirty="0"/>
              <a:t>() – returns true if the scanner has another token in its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9F65B-EC0B-42B1-B413-6AFB92A5F3BD}"/>
              </a:ext>
            </a:extLst>
          </p:cNvPr>
          <p:cNvSpPr txBox="1"/>
          <p:nvPr/>
        </p:nvSpPr>
        <p:spPr>
          <a:xfrm>
            <a:off x="7841343" y="4921593"/>
            <a:ext cx="5976257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nextLine</a:t>
            </a:r>
            <a:r>
              <a:rPr lang="en-US" dirty="0"/>
              <a:t>() – advances this scanner past the current line and returns the input that was skipped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653D7-0DEA-4DBC-9FD7-E44D47B6C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3" y="1428883"/>
            <a:ext cx="10616870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line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"Let me be that I am and seek not to alter me.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-Thank you!"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scanner.hasNext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scanner.nextLine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49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CF03D735-5A05-4BC5-A99E-391417C85C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5BC29D-55C2-4C81-AED5-94F36A04A0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3C6A681-FC25-4C22-A5AF-B27E33BD5231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e06ed288-fd75-4b50-bbed-f5a5df88c31c"/>
    <ds:schemaRef ds:uri="http://purl.org/dc/elements/1.1/"/>
    <ds:schemaRef ds:uri="http://www.w3.org/XML/1998/namespace"/>
    <ds:schemaRef ds:uri="92c41bee-f0ee-4aa6-9399-a35fbb883510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1395</TotalTime>
  <Words>2271</Words>
  <Application>Microsoft Office PowerPoint</Application>
  <PresentationFormat>Custom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Courier New</vt:lpstr>
      <vt:lpstr>Franklin Gothic Book</vt:lpstr>
      <vt:lpstr>JetBrains Mono</vt:lpstr>
      <vt:lpstr>Proxima Nova</vt:lpstr>
      <vt:lpstr>Source Sans Pro</vt:lpstr>
      <vt:lpstr>Vitesse Light</vt:lpstr>
      <vt:lpstr>Wingdings</vt:lpstr>
      <vt:lpstr>Office Theme</vt:lpstr>
      <vt:lpstr>PowerPoint Presentation</vt:lpstr>
      <vt:lpstr>Announcements</vt:lpstr>
      <vt:lpstr>I/O Streams</vt:lpstr>
      <vt:lpstr>OutputStream</vt:lpstr>
      <vt:lpstr>InputStream</vt:lpstr>
      <vt:lpstr>Scanner – reading from a String</vt:lpstr>
      <vt:lpstr>Scanner – reading from a String</vt:lpstr>
      <vt:lpstr>Scanner – What is printed?</vt:lpstr>
      <vt:lpstr>Scanner – reading from a String</vt:lpstr>
      <vt:lpstr>Scanner – What is printed?</vt:lpstr>
      <vt:lpstr>Scanner – reading from a String</vt:lpstr>
      <vt:lpstr>Scanner – what is printed?</vt:lpstr>
      <vt:lpstr>Scanner – different uses</vt:lpstr>
      <vt:lpstr>Scanner – reading from a File Basic Structure</vt:lpstr>
      <vt:lpstr>What is printed?</vt:lpstr>
      <vt:lpstr>Reading from a File and Creating Objects to add into an ArrayList</vt:lpstr>
      <vt:lpstr>Reading from a File and Creating Objects to add into an ArrayList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18</cp:revision>
  <dcterms:created xsi:type="dcterms:W3CDTF">2020-03-18T03:42:52Z</dcterms:created>
  <dcterms:modified xsi:type="dcterms:W3CDTF">2023-02-27T16:37:42Z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