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57" r:id="rId4"/>
    <p:sldId id="258" r:id="rId5"/>
    <p:sldId id="265" r:id="rId6"/>
    <p:sldId id="259" r:id="rId7"/>
    <p:sldId id="266" r:id="rId8"/>
    <p:sldId id="260" r:id="rId9"/>
    <p:sldId id="267" r:id="rId10"/>
    <p:sldId id="264" r:id="rId11"/>
    <p:sldId id="261" r:id="rId12"/>
    <p:sldId id="262" r:id="rId13"/>
    <p:sldId id="268" r:id="rId1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490"/>
    <a:srgbClr val="7F7F7F"/>
    <a:srgbClr val="092529"/>
    <a:srgbClr val="1E4D2B"/>
    <a:srgbClr val="C10065"/>
    <a:srgbClr val="CC006A"/>
    <a:srgbClr val="40414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5994" autoAdjust="0"/>
  </p:normalViewPr>
  <p:slideViewPr>
    <p:cSldViewPr snapToGrid="0" snapToObjects="1">
      <p:cViewPr varScale="1">
        <p:scale>
          <a:sx n="61" d="100"/>
          <a:sy n="61" d="100"/>
        </p:scale>
        <p:origin x="1026" y="6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BC577910-B04E-4F72-B090-92E75C3E448A}"/>
    <pc:docChg chg="custSel modSld">
      <pc:chgData name="Moraes,Marcia" userId="c9c67e8a-58e2-4733-9a1c-5d44fec4775b" providerId="ADAL" clId="{BC577910-B04E-4F72-B090-92E75C3E448A}" dt="2022-08-19T15:01:45.871" v="0" actId="478"/>
      <pc:docMkLst>
        <pc:docMk/>
      </pc:docMkLst>
      <pc:sldChg chg="delSp mod">
        <pc:chgData name="Moraes,Marcia" userId="c9c67e8a-58e2-4733-9a1c-5d44fec4775b" providerId="ADAL" clId="{BC577910-B04E-4F72-B090-92E75C3E448A}" dt="2022-08-19T15:01:45.871" v="0" actId="478"/>
        <pc:sldMkLst>
          <pc:docMk/>
          <pc:sldMk cId="876244202" sldId="270"/>
        </pc:sldMkLst>
        <pc:spChg chg="del">
          <ac:chgData name="Moraes,Marcia" userId="c9c67e8a-58e2-4733-9a1c-5d44fec4775b" providerId="ADAL" clId="{BC577910-B04E-4F72-B090-92E75C3E448A}" dt="2022-08-19T15:01:45.871" v="0" actId="478"/>
          <ac:spMkLst>
            <pc:docMk/>
            <pc:sldMk cId="876244202" sldId="270"/>
            <ac:spMk id="9" creationId="{B06B4A78-C810-42EF-9A72-6B2BEA732F0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640B-36BF-3C4B-916C-AC584F66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 – Loop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6651-B913-2643-95EC-1F7359A42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4879"/>
          </a:xfrm>
        </p:spPr>
        <p:txBody>
          <a:bodyPr/>
          <a:lstStyle/>
          <a:p>
            <a:r>
              <a:rPr lang="en-US" dirty="0"/>
              <a:t>Write the following as a </a:t>
            </a:r>
            <a:r>
              <a:rPr lang="en-US" b="1" dirty="0"/>
              <a:t>for</a:t>
            </a:r>
            <a:r>
              <a:rPr lang="en-US" dirty="0"/>
              <a:t>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3FF54-5C91-2B42-8FCC-7C6355334681}"/>
              </a:ext>
            </a:extLst>
          </p:cNvPr>
          <p:cNvSpPr txBox="1"/>
          <p:nvPr/>
        </p:nvSpPr>
        <p:spPr>
          <a:xfrm>
            <a:off x="3454400" y="2611750"/>
            <a:ext cx="69088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simpleLoop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83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D683-00D4-0445-9448-BC3044AD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While/For Mostly Interchangeable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9288E-D494-1942-ABCE-51152CB06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6171" y="1776682"/>
            <a:ext cx="3363357" cy="1300099"/>
          </a:xfrm>
        </p:spPr>
        <p:txBody>
          <a:bodyPr/>
          <a:lstStyle/>
          <a:p>
            <a:r>
              <a:rPr lang="en-US" dirty="0"/>
              <a:t>Let total = 10</a:t>
            </a:r>
          </a:p>
          <a:p>
            <a:r>
              <a:rPr lang="en-US" dirty="0"/>
              <a:t>0,1,2,3,4,5,6,7,8,9,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7748DD-DF09-434C-8BE3-3D3CB996F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14" y="1463722"/>
            <a:ext cx="9245600" cy="52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07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6F79-B466-0C49-A7B8-FB19218D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Trailing Comma?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DD660-1BE7-3642-BCCE-B221C4C93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8675582" cy="1358403"/>
          </a:xfrm>
        </p:spPr>
        <p:txBody>
          <a:bodyPr/>
          <a:lstStyle/>
          <a:p>
            <a:pPr fontAlgn="base"/>
            <a:r>
              <a:rPr lang="en-US" dirty="0"/>
              <a:t>What if I wanted to write same simple loop, but</a:t>
            </a:r>
          </a:p>
          <a:p>
            <a:pPr lvl="1" fontAlgn="base"/>
            <a:r>
              <a:rPr lang="en-US" dirty="0"/>
              <a:t>NO trailing comma? </a:t>
            </a:r>
          </a:p>
          <a:p>
            <a:pPr lvl="1" fontAlgn="base"/>
            <a:r>
              <a:rPr lang="en-US" dirty="0"/>
              <a:t>Let’s face it, that looks bad and probably isn’t what we want</a:t>
            </a:r>
          </a:p>
        </p:txBody>
      </p:sp>
      <p:pic>
        <p:nvPicPr>
          <p:cNvPr id="4098" name="Picture 2" descr="Image result for obi wan kenobi">
            <a:extLst>
              <a:ext uri="{FF2B5EF4-FFF2-40B4-BE49-F238E27FC236}">
                <a16:creationId xmlns:a16="http://schemas.microsoft.com/office/drawing/2014/main" id="{2A4047FB-B5A6-B247-BF3B-DDEC08EDF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0" y="17485"/>
            <a:ext cx="2260600" cy="276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6C6F7F0-589C-5446-8CDD-4FCEC199D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3258576"/>
            <a:ext cx="6629400" cy="371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9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640B-36BF-3C4B-916C-AC584F66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Along: loop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6651-B913-2643-95EC-1F7359A42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31645"/>
            <a:ext cx="11087675" cy="1716432"/>
          </a:xfrm>
        </p:spPr>
        <p:txBody>
          <a:bodyPr/>
          <a:lstStyle/>
          <a:p>
            <a:r>
              <a:rPr lang="en-US" dirty="0"/>
              <a:t>Back to Canvas / </a:t>
            </a:r>
            <a:r>
              <a:rPr lang="en-US" dirty="0" err="1"/>
              <a:t>Zybooks</a:t>
            </a:r>
            <a:r>
              <a:rPr lang="en-US" dirty="0"/>
              <a:t> – work on Activity 2 the number game.</a:t>
            </a:r>
          </a:p>
          <a:p>
            <a:r>
              <a:rPr lang="en-US" dirty="0"/>
              <a:t>One person codes, the rests assists in the coding</a:t>
            </a:r>
          </a:p>
          <a:p>
            <a:pPr lvl="1"/>
            <a:r>
              <a:rPr lang="en-US" dirty="0"/>
              <a:t>Really, everyone trying it, isn’t as beneficial as everyone working together on these!</a:t>
            </a:r>
          </a:p>
          <a:p>
            <a:pPr lvl="1"/>
            <a:r>
              <a:rPr lang="en-US" dirty="0"/>
              <a:t>You </a:t>
            </a:r>
            <a:r>
              <a:rPr lang="en-US"/>
              <a:t>can always try it on our own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3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F69212-F891-5844-91B0-396F6B01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B7610-981A-7441-A483-AB5BABDA0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574699" cy="4765664"/>
          </a:xfrm>
        </p:spPr>
        <p:txBody>
          <a:bodyPr/>
          <a:lstStyle/>
          <a:p>
            <a:r>
              <a:rPr lang="en-US" dirty="0">
                <a:solidFill>
                  <a:srgbClr val="092529"/>
                </a:solidFill>
              </a:rPr>
              <a:t>Reminder – readings are due </a:t>
            </a:r>
            <a:r>
              <a:rPr lang="en-US" b="1" dirty="0">
                <a:solidFill>
                  <a:srgbClr val="092529"/>
                </a:solidFill>
              </a:rPr>
              <a:t>before</a:t>
            </a:r>
            <a:r>
              <a:rPr lang="en-US" dirty="0">
                <a:solidFill>
                  <a:srgbClr val="092529"/>
                </a:solidFill>
              </a:rPr>
              <a:t> lecture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don’t have to do all of it - challenge problems can be challenging…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can return to them. 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We start off each lecture with a quiz from your reading! </a:t>
            </a:r>
          </a:p>
          <a:p>
            <a:r>
              <a:rPr lang="en-US" dirty="0">
                <a:solidFill>
                  <a:srgbClr val="092529"/>
                </a:solidFill>
              </a:rPr>
              <a:t>Help Sessions</a:t>
            </a:r>
          </a:p>
          <a:p>
            <a:pPr lvl="1"/>
            <a:r>
              <a:rPr lang="en-US" dirty="0"/>
              <a:t>Go to them! They make a difference</a:t>
            </a:r>
          </a:p>
          <a:p>
            <a:pPr lvl="1"/>
            <a:r>
              <a:rPr lang="en-US" dirty="0"/>
              <a:t>Lab teams should be setup</a:t>
            </a:r>
          </a:p>
          <a:p>
            <a:pPr lvl="2"/>
            <a:r>
              <a:rPr lang="en-US" dirty="0">
                <a:solidFill>
                  <a:srgbClr val="092529"/>
                </a:solidFill>
              </a:rPr>
              <a:t>If you are not on a private </a:t>
            </a:r>
            <a:r>
              <a:rPr lang="en-US" dirty="0"/>
              <a:t>channel with your other lab mates, let us know </a:t>
            </a:r>
          </a:p>
          <a:p>
            <a:r>
              <a:rPr lang="en-US" dirty="0">
                <a:solidFill>
                  <a:srgbClr val="092529"/>
                </a:solidFill>
              </a:rPr>
              <a:t>Thursday </a:t>
            </a:r>
            <a:r>
              <a:rPr lang="en-US" dirty="0"/>
              <a:t>lab – meant to be done by </a:t>
            </a:r>
            <a:r>
              <a:rPr lang="en-US" dirty="0" err="1"/>
              <a:t>Tuseday</a:t>
            </a:r>
            <a:r>
              <a:rPr lang="en-US" dirty="0">
                <a:solidFill>
                  <a:srgbClr val="092529"/>
                </a:solidFill>
              </a:rPr>
              <a:t> </a:t>
            </a:r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98E10-F699-4805-B39D-34F08B26A7E3}"/>
              </a:ext>
            </a:extLst>
          </p:cNvPr>
          <p:cNvSpPr txBox="1"/>
          <p:nvPr/>
        </p:nvSpPr>
        <p:spPr>
          <a:xfrm>
            <a:off x="2968723" y="6265881"/>
            <a:ext cx="7880153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</a:t>
            </a:r>
          </a:p>
          <a:p>
            <a:r>
              <a:rPr lang="en-US" dirty="0"/>
              <a:t>Can you think of a repetitive task? Is there a way to use tech to make that task easier?</a:t>
            </a:r>
          </a:p>
        </p:txBody>
      </p:sp>
    </p:spTree>
    <p:extLst>
      <p:ext uri="{BB962C8B-B14F-4D97-AF65-F5344CB8AC3E}">
        <p14:creationId xmlns:p14="http://schemas.microsoft.com/office/powerpoint/2010/main" val="87624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79EF-E8E9-1646-832F-14E5A9FB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What are computers good 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BD08A-2EFA-AB4D-8082-F50005A48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437177"/>
          </a:xfrm>
        </p:spPr>
        <p:txBody>
          <a:bodyPr/>
          <a:lstStyle/>
          <a:p>
            <a:pPr fontAlgn="base"/>
            <a:r>
              <a:rPr lang="en-US" dirty="0"/>
              <a:t>Computers are good at three things</a:t>
            </a:r>
          </a:p>
          <a:p>
            <a:pPr lvl="1" fontAlgn="base"/>
            <a:r>
              <a:rPr lang="en-US" dirty="0"/>
              <a:t>Calculations</a:t>
            </a:r>
          </a:p>
          <a:p>
            <a:pPr lvl="1" fontAlgn="base"/>
            <a:r>
              <a:rPr lang="en-US" dirty="0"/>
              <a:t>Formal logic</a:t>
            </a:r>
          </a:p>
          <a:p>
            <a:pPr lvl="1" fontAlgn="base"/>
            <a:r>
              <a:rPr lang="en-US" dirty="0"/>
              <a:t>Repeating what you just asked it to do (iteration) - Loops</a:t>
            </a:r>
          </a:p>
          <a:p>
            <a:pPr fontAlgn="base"/>
            <a:r>
              <a:rPr lang="en-US" dirty="0"/>
              <a:t>Coincidently</a:t>
            </a:r>
          </a:p>
          <a:p>
            <a:pPr lvl="1" fontAlgn="base"/>
            <a:r>
              <a:rPr lang="en-US" dirty="0"/>
              <a:t>Three things humans tend to struggle with</a:t>
            </a:r>
          </a:p>
          <a:p>
            <a:pPr fontAlgn="base"/>
            <a:r>
              <a:rPr lang="en-US" dirty="0"/>
              <a:t>If you understand </a:t>
            </a:r>
          </a:p>
          <a:p>
            <a:pPr lvl="1" fontAlgn="base"/>
            <a:r>
              <a:rPr lang="en-US" dirty="0"/>
              <a:t>Calculations</a:t>
            </a:r>
          </a:p>
          <a:p>
            <a:pPr lvl="1" fontAlgn="base"/>
            <a:r>
              <a:rPr lang="en-US" dirty="0"/>
              <a:t>Formal Logic</a:t>
            </a:r>
          </a:p>
          <a:p>
            <a:pPr lvl="1" fontAlgn="base"/>
            <a:r>
              <a:rPr lang="en-US" dirty="0"/>
              <a:t>And Loops </a:t>
            </a:r>
          </a:p>
          <a:p>
            <a:pPr lvl="1" fontAlgn="base"/>
            <a:r>
              <a:rPr lang="en-US" dirty="0"/>
              <a:t>You will be able to accomplish impressive programs</a:t>
            </a:r>
          </a:p>
        </p:txBody>
      </p:sp>
    </p:spTree>
    <p:extLst>
      <p:ext uri="{BB962C8B-B14F-4D97-AF65-F5344CB8AC3E}">
        <p14:creationId xmlns:p14="http://schemas.microsoft.com/office/powerpoint/2010/main" val="127530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F346-8192-2E4E-88F6-7DA0BF18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Loop Types in Java (and most </a:t>
            </a:r>
            <a:r>
              <a:rPr lang="en-US" dirty="0" err="1"/>
              <a:t>langs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872B3-663B-904E-B9CB-A4B41CFA0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207032"/>
          </a:xfrm>
        </p:spPr>
        <p:txBody>
          <a:bodyPr/>
          <a:lstStyle/>
          <a:p>
            <a:pPr fontAlgn="base"/>
            <a:r>
              <a:rPr lang="en-US" dirty="0"/>
              <a:t>While Loops</a:t>
            </a:r>
          </a:p>
          <a:p>
            <a:pPr fontAlgn="base"/>
            <a:r>
              <a:rPr lang="en-US" dirty="0"/>
              <a:t>For Loops</a:t>
            </a:r>
          </a:p>
          <a:p>
            <a:pPr fontAlgn="base"/>
            <a:r>
              <a:rPr lang="en-US" dirty="0" err="1"/>
              <a:t>For:each</a:t>
            </a:r>
            <a:r>
              <a:rPr lang="en-US" dirty="0"/>
              <a:t> loops (we will cover this later)</a:t>
            </a:r>
          </a:p>
          <a:p>
            <a:pPr fontAlgn="base"/>
            <a:r>
              <a:rPr lang="en-US" dirty="0"/>
              <a:t>Do While loops (we will cover this later)</a:t>
            </a:r>
          </a:p>
          <a:p>
            <a:pPr fontAlgn="base"/>
            <a:r>
              <a:rPr lang="en-US" dirty="0"/>
              <a:t>All loops have</a:t>
            </a:r>
          </a:p>
          <a:p>
            <a:pPr lvl="1" fontAlgn="base"/>
            <a:r>
              <a:rPr lang="en-US" dirty="0"/>
              <a:t>An iterator - a way to cycle through the values you want to look at</a:t>
            </a:r>
          </a:p>
          <a:p>
            <a:pPr lvl="1" fontAlgn="base"/>
            <a:r>
              <a:rPr lang="en-US" dirty="0"/>
              <a:t>A condition to exit (else, your computer blows up - it happens to everyone)</a:t>
            </a:r>
          </a:p>
        </p:txBody>
      </p:sp>
    </p:spTree>
    <p:extLst>
      <p:ext uri="{BB962C8B-B14F-4D97-AF65-F5344CB8AC3E}">
        <p14:creationId xmlns:p14="http://schemas.microsoft.com/office/powerpoint/2010/main" val="239428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6C6B-FD50-B649-A0B3-1D8B9309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 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A2BF2-75E8-450A-948B-5F0E819DECA1}"/>
              </a:ext>
            </a:extLst>
          </p:cNvPr>
          <p:cNvSpPr txBox="1"/>
          <p:nvPr/>
        </p:nvSpPr>
        <p:spPr>
          <a:xfrm>
            <a:off x="1536852" y="2026743"/>
            <a:ext cx="690757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max, int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max; </a:t>
            </a:r>
            <a:r>
              <a:rPr lang="en-US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b="0" i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25D35-2585-4794-8AF8-2F10859DC8CF}"/>
              </a:ext>
            </a:extLst>
          </p:cNvPr>
          <p:cNvSpPr txBox="1"/>
          <p:nvPr/>
        </p:nvSpPr>
        <p:spPr>
          <a:xfrm>
            <a:off x="1674564" y="3657959"/>
            <a:ext cx="6907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lines are printed, given the following call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E7A84C-3DC4-4A7C-9E70-CD43E5C1B27C}"/>
              </a:ext>
            </a:extLst>
          </p:cNvPr>
          <p:cNvSpPr txBox="1"/>
          <p:nvPr/>
        </p:nvSpPr>
        <p:spPr>
          <a:xfrm>
            <a:off x="1674565" y="5085786"/>
            <a:ext cx="136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loop(9, 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C79B-6CB2-43F5-BD76-FCF6C21A622B}"/>
              </a:ext>
            </a:extLst>
          </p:cNvPr>
          <p:cNvSpPr txBox="1"/>
          <p:nvPr/>
        </p:nvSpPr>
        <p:spPr>
          <a:xfrm>
            <a:off x="3630059" y="5087453"/>
            <a:ext cx="136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97BFF-82D6-42D9-A9CB-49913E6BEE9A}"/>
              </a:ext>
            </a:extLst>
          </p:cNvPr>
          <p:cNvSpPr txBox="1"/>
          <p:nvPr/>
        </p:nvSpPr>
        <p:spPr>
          <a:xfrm>
            <a:off x="1674564" y="5487563"/>
            <a:ext cx="1586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loop(0, 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E953C-4D1B-42ED-8476-16F3C8ED41C0}"/>
              </a:ext>
            </a:extLst>
          </p:cNvPr>
          <p:cNvSpPr txBox="1"/>
          <p:nvPr/>
        </p:nvSpPr>
        <p:spPr>
          <a:xfrm>
            <a:off x="3630059" y="5489230"/>
            <a:ext cx="136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CDA3F4-6972-41B2-B1F6-30527B3215CB}"/>
              </a:ext>
            </a:extLst>
          </p:cNvPr>
          <p:cNvSpPr txBox="1"/>
          <p:nvPr/>
        </p:nvSpPr>
        <p:spPr>
          <a:xfrm>
            <a:off x="1674565" y="4696020"/>
            <a:ext cx="136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loop(5, 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83A650-6F9F-4D39-B0DE-72064AE7D0F3}"/>
              </a:ext>
            </a:extLst>
          </p:cNvPr>
          <p:cNvSpPr txBox="1"/>
          <p:nvPr/>
        </p:nvSpPr>
        <p:spPr>
          <a:xfrm>
            <a:off x="3624548" y="4685676"/>
            <a:ext cx="136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0788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FBFA-B4F8-4B41-A345-2555AF73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622136"/>
            <a:ext cx="12561453" cy="2122761"/>
          </a:xfrm>
        </p:spPr>
        <p:txBody>
          <a:bodyPr/>
          <a:lstStyle/>
          <a:p>
            <a:pPr fontAlgn="base"/>
            <a:r>
              <a:rPr lang="en-US" dirty="0"/>
              <a:t>Good when:</a:t>
            </a:r>
          </a:p>
          <a:p>
            <a:pPr lvl="1" fontAlgn="base"/>
            <a:r>
              <a:rPr lang="en-US" dirty="0"/>
              <a:t>Your “iteration” variable is created outside the loop </a:t>
            </a:r>
          </a:p>
          <a:p>
            <a:pPr lvl="1" fontAlgn="base"/>
            <a:r>
              <a:rPr lang="en-US" dirty="0"/>
              <a:t>You need your iterator variable outside of the loop </a:t>
            </a:r>
          </a:p>
          <a:p>
            <a:pPr lvl="1" fontAlgn="base"/>
            <a:endParaRPr lang="en-US" dirty="0"/>
          </a:p>
          <a:p>
            <a:pPr marL="699614" lvl="1" indent="0" algn="ctr" fontAlgn="base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while(TRUE-CONDITION) {/*block of code to execute*/}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F26F20-6AC5-0140-9AD8-D6FAE2201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3956441"/>
            <a:ext cx="10287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95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FBFA-B4F8-4B41-A345-2555AF73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7832" y="1925680"/>
            <a:ext cx="4339421" cy="1335750"/>
          </a:xfrm>
        </p:spPr>
        <p:txBody>
          <a:bodyPr/>
          <a:lstStyle/>
          <a:p>
            <a:pPr fontAlgn="base"/>
            <a:r>
              <a:rPr lang="en-US" dirty="0">
                <a:cs typeface="Consolas" panose="020B0609020204030204" pitchFamily="49" charset="0"/>
              </a:rPr>
              <a:t>Lets assume:</a:t>
            </a:r>
          </a:p>
          <a:p>
            <a:pPr marL="699614" lvl="1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end = 3;</a:t>
            </a:r>
          </a:p>
          <a:p>
            <a:pPr marL="699614" lvl="1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start = 1;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F26F20-6AC5-0140-9AD8-D6FAE2201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415" y="0"/>
            <a:ext cx="7380185" cy="227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83007" y="2554158"/>
            <a:ext cx="793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8801" y="2554158"/>
            <a:ext cx="101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20470" y="3092063"/>
            <a:ext cx="7932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8355" y="4640373"/>
            <a:ext cx="7932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18356" y="3116071"/>
            <a:ext cx="7932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 txBox="1">
            <a:spLocks/>
          </p:cNvSpPr>
          <p:nvPr/>
        </p:nvSpPr>
        <p:spPr>
          <a:xfrm>
            <a:off x="340779" y="3355203"/>
            <a:ext cx="4339421" cy="1489639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while(1 &lt; 3){</a:t>
            </a:r>
          </a:p>
          <a:p>
            <a:pPr marL="0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start++;</a:t>
            </a:r>
          </a:p>
          <a:p>
            <a:pPr marL="0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138930" y="3316077"/>
            <a:ext cx="495759" cy="110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 txBox="1">
            <a:spLocks/>
          </p:cNvSpPr>
          <p:nvPr/>
        </p:nvSpPr>
        <p:spPr>
          <a:xfrm>
            <a:off x="340778" y="4766458"/>
            <a:ext cx="4339421" cy="1489639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while(2 &lt; 3){</a:t>
            </a:r>
          </a:p>
          <a:p>
            <a:pPr marL="0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start++;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8968" y="3929823"/>
            <a:ext cx="7932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138930" y="4129878"/>
            <a:ext cx="440675" cy="124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 txBox="1">
            <a:spLocks/>
          </p:cNvSpPr>
          <p:nvPr/>
        </p:nvSpPr>
        <p:spPr>
          <a:xfrm>
            <a:off x="397832" y="6164675"/>
            <a:ext cx="8259941" cy="1003352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while(3 &lt; 3) – out of while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(“My Start is now: ”+ start);</a:t>
            </a:r>
          </a:p>
        </p:txBody>
      </p:sp>
    </p:spTree>
    <p:extLst>
      <p:ext uri="{BB962C8B-B14F-4D97-AF65-F5344CB8AC3E}">
        <p14:creationId xmlns:p14="http://schemas.microsoft.com/office/powerpoint/2010/main" val="20294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9" grpId="0" animBg="1"/>
      <p:bldP spid="10" grpId="0" animBg="1"/>
      <p:bldP spid="11" grpId="0" animBg="1"/>
      <p:bldP spid="12" grpId="0" build="p"/>
      <p:bldP spid="12" grpId="1" build="allAtOnce"/>
      <p:bldP spid="15" grpId="0" uiExpand="1" build="p"/>
      <p:bldP spid="16" grpId="0" animBg="1"/>
      <p:bldP spid="2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46B5-2005-5847-BB54-FA24B28B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83E9E-0746-FC4E-A713-6920E72DC0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54152"/>
          </a:xfrm>
        </p:spPr>
        <p:txBody>
          <a:bodyPr/>
          <a:lstStyle/>
          <a:p>
            <a:pPr fontAlgn="base"/>
            <a:r>
              <a:rPr lang="en-US" dirty="0"/>
              <a:t>Good when:</a:t>
            </a:r>
          </a:p>
          <a:p>
            <a:pPr lvl="1" fontAlgn="base"/>
            <a:r>
              <a:rPr lang="en-US" dirty="0"/>
              <a:t>Your loop has  a set start and end</a:t>
            </a:r>
          </a:p>
          <a:p>
            <a:pPr lvl="1" fontAlgn="base"/>
            <a:r>
              <a:rPr lang="en-US" dirty="0"/>
              <a:t>You don’t need to keep your iterator outside the loop</a:t>
            </a:r>
          </a:p>
          <a:p>
            <a:pPr marL="699614" lvl="1" indent="0" fontAlgn="base">
              <a:buNone/>
            </a:pPr>
            <a:endParaRPr lang="en-US" dirty="0"/>
          </a:p>
          <a:p>
            <a:pPr marL="699614" lvl="1" indent="0" algn="ctr" fontAlgn="base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for(variables; condition; iterator) { /* block of code to execute*/ }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26E1F08-DE40-654F-97D9-EA5612BC1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443" y="4143796"/>
            <a:ext cx="72390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92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46B5-2005-5847-BB54-FA24B28B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26E1F08-DE40-654F-97D9-EA5612BC1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0"/>
            <a:ext cx="72390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761708" cy="3123932"/>
          </a:xfrm>
        </p:spPr>
        <p:txBody>
          <a:bodyPr/>
          <a:lstStyle/>
          <a:p>
            <a:r>
              <a:rPr lang="en-US" dirty="0"/>
              <a:t>How the for works: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control variable is initialized 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test condition</a:t>
            </a:r>
          </a:p>
          <a:p>
            <a:pPr marL="1399233" lvl="2" indent="0">
              <a:buNone/>
            </a:pPr>
            <a:r>
              <a:rPr lang="en-US" dirty="0"/>
              <a:t>2.1. if test if true:</a:t>
            </a:r>
          </a:p>
          <a:p>
            <a:pPr lvl="2"/>
            <a:r>
              <a:rPr lang="en-US" dirty="0"/>
              <a:t>execute what is in {}</a:t>
            </a:r>
          </a:p>
          <a:p>
            <a:pPr lvl="2"/>
            <a:r>
              <a:rPr lang="en-US" dirty="0"/>
              <a:t>increment control variable and</a:t>
            </a:r>
          </a:p>
          <a:p>
            <a:pPr lvl="2"/>
            <a:r>
              <a:rPr lang="en-US" dirty="0"/>
              <a:t>go to step 2 again</a:t>
            </a:r>
          </a:p>
          <a:p>
            <a:pPr marL="1399233" lvl="2" indent="0">
              <a:buNone/>
            </a:pPr>
            <a:r>
              <a:rPr lang="en-US" dirty="0"/>
              <a:t>2.2. if test if false, exit for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17" y="1827931"/>
            <a:ext cx="4763299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is the program output?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19" y="2899622"/>
            <a:ext cx="4763300" cy="4935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0123456789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20" y="3424295"/>
            <a:ext cx="4763299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 we need to change to have each number in a different line?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16" y="5268091"/>
            <a:ext cx="4763299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 we need to change to print the numbers in the reverse order?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267819" y="4573756"/>
            <a:ext cx="4763300" cy="4935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System.out.println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(</a:t>
            </a:r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20" y="6417472"/>
            <a:ext cx="4763300" cy="4935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for(</a:t>
            </a:r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int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 </a:t>
            </a:r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 = 9; </a:t>
            </a:r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 &gt;=0; </a:t>
            </a:r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--)</a:t>
            </a:r>
          </a:p>
        </p:txBody>
      </p:sp>
    </p:spTree>
    <p:extLst>
      <p:ext uri="{BB962C8B-B14F-4D97-AF65-F5344CB8AC3E}">
        <p14:creationId xmlns:p14="http://schemas.microsoft.com/office/powerpoint/2010/main" val="159034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712</Words>
  <Application>Microsoft Office PowerPoint</Application>
  <PresentationFormat>Custom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Announcements</vt:lpstr>
      <vt:lpstr>What are computers good at?</vt:lpstr>
      <vt:lpstr>Loop Types in Java (and most langs)</vt:lpstr>
      <vt:lpstr>Reading Check In</vt:lpstr>
      <vt:lpstr>While Loop</vt:lpstr>
      <vt:lpstr>While Loop</vt:lpstr>
      <vt:lpstr>For Loop</vt:lpstr>
      <vt:lpstr>For Loop</vt:lpstr>
      <vt:lpstr>In Class Activity – Loop Practice</vt:lpstr>
      <vt:lpstr>While/For Mostly Interchangeable</vt:lpstr>
      <vt:lpstr>Trailing Comma?</vt:lpstr>
      <vt:lpstr>Code Along: loop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Moraes,Marcia</cp:lastModifiedBy>
  <cp:revision>23</cp:revision>
  <dcterms:created xsi:type="dcterms:W3CDTF">2020-03-09T22:21:06Z</dcterms:created>
  <dcterms:modified xsi:type="dcterms:W3CDTF">2022-08-19T15:01:48Z</dcterms:modified>
</cp:coreProperties>
</file>