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4" r:id="rId5"/>
  </p:sldMasterIdLst>
  <p:notesMasterIdLst>
    <p:notesMasterId r:id="rId19"/>
  </p:notesMasterIdLst>
  <p:handoutMasterIdLst>
    <p:handoutMasterId r:id="rId20"/>
  </p:handoutMasterIdLst>
  <p:sldIdLst>
    <p:sldId id="256" r:id="rId6"/>
    <p:sldId id="268" r:id="rId7"/>
    <p:sldId id="257" r:id="rId8"/>
    <p:sldId id="269" r:id="rId9"/>
    <p:sldId id="270" r:id="rId10"/>
    <p:sldId id="271" r:id="rId11"/>
    <p:sldId id="261" r:id="rId12"/>
    <p:sldId id="272" r:id="rId13"/>
    <p:sldId id="273" r:id="rId14"/>
    <p:sldId id="259" r:id="rId15"/>
    <p:sldId id="274" r:id="rId16"/>
    <p:sldId id="275" r:id="rId17"/>
    <p:sldId id="276" r:id="rId1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312" y="7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E81AFBF9-981A-48C7-94C8-3FDBC95BE095}"/>
    <pc:docChg chg="undo custSel addSld delSld modSld">
      <pc:chgData name="Moraes,Marcia" userId="c9c67e8a-58e2-4733-9a1c-5d44fec4775b" providerId="ADAL" clId="{E81AFBF9-981A-48C7-94C8-3FDBC95BE095}" dt="2023-02-19T18:50:08.051" v="751" actId="2696"/>
      <pc:docMkLst>
        <pc:docMk/>
      </pc:docMkLst>
      <pc:sldChg chg="addSp delSp modSp">
        <pc:chgData name="Moraes,Marcia" userId="c9c67e8a-58e2-4733-9a1c-5d44fec4775b" providerId="ADAL" clId="{E81AFBF9-981A-48C7-94C8-3FDBC95BE095}" dt="2023-02-19T18:18:29.965" v="379" actId="20577"/>
        <pc:sldMkLst>
          <pc:docMk/>
          <pc:sldMk cId="1252814333" sldId="259"/>
        </pc:sldMkLst>
        <pc:spChg chg="mod">
          <ac:chgData name="Moraes,Marcia" userId="c9c67e8a-58e2-4733-9a1c-5d44fec4775b" providerId="ADAL" clId="{E81AFBF9-981A-48C7-94C8-3FDBC95BE095}" dt="2023-02-19T18:13:40.966" v="146" actId="1076"/>
          <ac:spMkLst>
            <pc:docMk/>
            <pc:sldMk cId="1252814333" sldId="259"/>
            <ac:spMk id="4" creationId="{20321723-CD42-EB40-8190-DC2546004402}"/>
          </ac:spMkLst>
        </pc:spChg>
        <pc:spChg chg="add mod">
          <ac:chgData name="Moraes,Marcia" userId="c9c67e8a-58e2-4733-9a1c-5d44fec4775b" providerId="ADAL" clId="{E81AFBF9-981A-48C7-94C8-3FDBC95BE095}" dt="2023-02-19T18:18:29.965" v="379" actId="20577"/>
          <ac:spMkLst>
            <pc:docMk/>
            <pc:sldMk cId="1252814333" sldId="259"/>
            <ac:spMk id="6" creationId="{917A4A1B-BAD8-491C-AC85-3EFF260617EC}"/>
          </ac:spMkLst>
        </pc:spChg>
        <pc:picChg chg="add del">
          <ac:chgData name="Moraes,Marcia" userId="c9c67e8a-58e2-4733-9a1c-5d44fec4775b" providerId="ADAL" clId="{E81AFBF9-981A-48C7-94C8-3FDBC95BE095}" dt="2023-02-19T18:13:56.811" v="148"/>
          <ac:picMkLst>
            <pc:docMk/>
            <pc:sldMk cId="1252814333" sldId="259"/>
            <ac:picMk id="5" creationId="{4B86CCDA-5726-4F0E-BE62-6104F255A5BA}"/>
          </ac:picMkLst>
        </pc:picChg>
      </pc:sldChg>
      <pc:sldChg chg="modSp">
        <pc:chgData name="Moraes,Marcia" userId="c9c67e8a-58e2-4733-9a1c-5d44fec4775b" providerId="ADAL" clId="{E81AFBF9-981A-48C7-94C8-3FDBC95BE095}" dt="2023-02-19T18:02:22.732" v="1" actId="6549"/>
        <pc:sldMkLst>
          <pc:docMk/>
          <pc:sldMk cId="1841629339" sldId="272"/>
        </pc:sldMkLst>
        <pc:spChg chg="mod">
          <ac:chgData name="Moraes,Marcia" userId="c9c67e8a-58e2-4733-9a1c-5d44fec4775b" providerId="ADAL" clId="{E81AFBF9-981A-48C7-94C8-3FDBC95BE095}" dt="2023-02-19T18:02:22.732" v="1" actId="6549"/>
          <ac:spMkLst>
            <pc:docMk/>
            <pc:sldMk cId="1841629339" sldId="272"/>
            <ac:spMk id="3" creationId="{A59CF7C4-D4AF-4146-A617-EC877BA0F9DC}"/>
          </ac:spMkLst>
        </pc:spChg>
      </pc:sldChg>
      <pc:sldChg chg="addSp delSp modSp add delAnim modAnim">
        <pc:chgData name="Moraes,Marcia" userId="c9c67e8a-58e2-4733-9a1c-5d44fec4775b" providerId="ADAL" clId="{E81AFBF9-981A-48C7-94C8-3FDBC95BE095}" dt="2023-02-19T18:10:49.024" v="145" actId="478"/>
        <pc:sldMkLst>
          <pc:docMk/>
          <pc:sldMk cId="399430948" sldId="273"/>
        </pc:sldMkLst>
        <pc:spChg chg="mod">
          <ac:chgData name="Moraes,Marcia" userId="c9c67e8a-58e2-4733-9a1c-5d44fec4775b" providerId="ADAL" clId="{E81AFBF9-981A-48C7-94C8-3FDBC95BE095}" dt="2023-02-19T18:03:29.325" v="12" actId="255"/>
          <ac:spMkLst>
            <pc:docMk/>
            <pc:sldMk cId="399430948" sldId="273"/>
            <ac:spMk id="4" creationId="{D09A04A4-03F4-3941-91D4-9C7EF11440FC}"/>
          </ac:spMkLst>
        </pc:spChg>
        <pc:spChg chg="del mod">
          <ac:chgData name="Moraes,Marcia" userId="c9c67e8a-58e2-4733-9a1c-5d44fec4775b" providerId="ADAL" clId="{E81AFBF9-981A-48C7-94C8-3FDBC95BE095}" dt="2023-02-19T18:02:58.683" v="5" actId="478"/>
          <ac:spMkLst>
            <pc:docMk/>
            <pc:sldMk cId="399430948" sldId="273"/>
            <ac:spMk id="5" creationId="{0718AF92-0E06-8D40-8CA7-2E00C9755353}"/>
          </ac:spMkLst>
        </pc:spChg>
        <pc:spChg chg="del mod">
          <ac:chgData name="Moraes,Marcia" userId="c9c67e8a-58e2-4733-9a1c-5d44fec4775b" providerId="ADAL" clId="{E81AFBF9-981A-48C7-94C8-3FDBC95BE095}" dt="2023-02-19T18:02:58.683" v="5" actId="478"/>
          <ac:spMkLst>
            <pc:docMk/>
            <pc:sldMk cId="399430948" sldId="273"/>
            <ac:spMk id="14" creationId="{50750681-4E17-ED43-B7D4-7E72D6398295}"/>
          </ac:spMkLst>
        </pc:spChg>
        <pc:spChg chg="del mod">
          <ac:chgData name="Moraes,Marcia" userId="c9c67e8a-58e2-4733-9a1c-5d44fec4775b" providerId="ADAL" clId="{E81AFBF9-981A-48C7-94C8-3FDBC95BE095}" dt="2023-02-19T18:02:58.683" v="5" actId="478"/>
          <ac:spMkLst>
            <pc:docMk/>
            <pc:sldMk cId="399430948" sldId="273"/>
            <ac:spMk id="18" creationId="{A63151C9-1E97-EA4C-B443-9F8B49D99CF3}"/>
          </ac:spMkLst>
        </pc:spChg>
        <pc:spChg chg="del mod">
          <ac:chgData name="Moraes,Marcia" userId="c9c67e8a-58e2-4733-9a1c-5d44fec4775b" providerId="ADAL" clId="{E81AFBF9-981A-48C7-94C8-3FDBC95BE095}" dt="2023-02-19T18:02:58.683" v="5" actId="478"/>
          <ac:spMkLst>
            <pc:docMk/>
            <pc:sldMk cId="399430948" sldId="273"/>
            <ac:spMk id="19" creationId="{65B79D3C-8A4F-3F4A-9C34-96C9A0A9B540}"/>
          </ac:spMkLst>
        </pc:spChg>
        <pc:spChg chg="del mod">
          <ac:chgData name="Moraes,Marcia" userId="c9c67e8a-58e2-4733-9a1c-5d44fec4775b" providerId="ADAL" clId="{E81AFBF9-981A-48C7-94C8-3FDBC95BE095}" dt="2023-02-19T18:02:58.683" v="5" actId="478"/>
          <ac:spMkLst>
            <pc:docMk/>
            <pc:sldMk cId="399430948" sldId="273"/>
            <ac:spMk id="20" creationId="{AF06B11E-75DE-AA4C-B580-87A8F85A1032}"/>
          </ac:spMkLst>
        </pc:spChg>
        <pc:spChg chg="del">
          <ac:chgData name="Moraes,Marcia" userId="c9c67e8a-58e2-4733-9a1c-5d44fec4775b" providerId="ADAL" clId="{E81AFBF9-981A-48C7-94C8-3FDBC95BE095}" dt="2023-02-19T18:02:58.683" v="5" actId="478"/>
          <ac:spMkLst>
            <pc:docMk/>
            <pc:sldMk cId="399430948" sldId="273"/>
            <ac:spMk id="23" creationId="{0728ECDA-828A-DC45-847D-6128C9F517BD}"/>
          </ac:spMkLst>
        </pc:spChg>
        <pc:spChg chg="add mod">
          <ac:chgData name="Moraes,Marcia" userId="c9c67e8a-58e2-4733-9a1c-5d44fec4775b" providerId="ADAL" clId="{E81AFBF9-981A-48C7-94C8-3FDBC95BE095}" dt="2023-02-19T18:04:17.964" v="18" actId="255"/>
          <ac:spMkLst>
            <pc:docMk/>
            <pc:sldMk cId="399430948" sldId="273"/>
            <ac:spMk id="24" creationId="{928504C4-C3C5-41E6-A30E-28824FDCC44D}"/>
          </ac:spMkLst>
        </pc:spChg>
        <pc:spChg chg="del">
          <ac:chgData name="Moraes,Marcia" userId="c9c67e8a-58e2-4733-9a1c-5d44fec4775b" providerId="ADAL" clId="{E81AFBF9-981A-48C7-94C8-3FDBC95BE095}" dt="2023-02-19T18:02:58.683" v="5" actId="478"/>
          <ac:spMkLst>
            <pc:docMk/>
            <pc:sldMk cId="399430948" sldId="273"/>
            <ac:spMk id="26" creationId="{C9D5293E-57B1-E045-A61F-FB1A7ED83243}"/>
          </ac:spMkLst>
        </pc:spChg>
        <pc:spChg chg="del">
          <ac:chgData name="Moraes,Marcia" userId="c9c67e8a-58e2-4733-9a1c-5d44fec4775b" providerId="ADAL" clId="{E81AFBF9-981A-48C7-94C8-3FDBC95BE095}" dt="2023-02-19T18:02:58.683" v="5" actId="478"/>
          <ac:spMkLst>
            <pc:docMk/>
            <pc:sldMk cId="399430948" sldId="273"/>
            <ac:spMk id="29" creationId="{5EFA1471-51D3-3341-8C44-90AC5D145C61}"/>
          </ac:spMkLst>
        </pc:spChg>
        <pc:spChg chg="add">
          <ac:chgData name="Moraes,Marcia" userId="c9c67e8a-58e2-4733-9a1c-5d44fec4775b" providerId="ADAL" clId="{E81AFBF9-981A-48C7-94C8-3FDBC95BE095}" dt="2023-02-19T18:03:40.430" v="13"/>
          <ac:spMkLst>
            <pc:docMk/>
            <pc:sldMk cId="399430948" sldId="273"/>
            <ac:spMk id="30" creationId="{689AA317-3456-4C69-889E-1E1072103A63}"/>
          </ac:spMkLst>
        </pc:spChg>
        <pc:graphicFrameChg chg="add mod modGraphic">
          <ac:chgData name="Moraes,Marcia" userId="c9c67e8a-58e2-4733-9a1c-5d44fec4775b" providerId="ADAL" clId="{E81AFBF9-981A-48C7-94C8-3FDBC95BE095}" dt="2023-02-19T18:06:53.757" v="103" actId="14734"/>
          <ac:graphicFrameMkLst>
            <pc:docMk/>
            <pc:sldMk cId="399430948" sldId="273"/>
            <ac:graphicFrameMk id="3" creationId="{F703A9D5-619C-4CD9-BFF1-8E12590E7C4F}"/>
          </ac:graphicFrameMkLst>
        </pc:graphicFrameChg>
        <pc:graphicFrameChg chg="add mod modGraphic">
          <ac:chgData name="Moraes,Marcia" userId="c9c67e8a-58e2-4733-9a1c-5d44fec4775b" providerId="ADAL" clId="{E81AFBF9-981A-48C7-94C8-3FDBC95BE095}" dt="2023-02-19T18:04:14.273" v="17" actId="255"/>
          <ac:graphicFrameMkLst>
            <pc:docMk/>
            <pc:sldMk cId="399430948" sldId="273"/>
            <ac:graphicFrameMk id="27" creationId="{B46598BE-63F7-4914-88F6-1D2A82188FB1}"/>
          </ac:graphicFrameMkLst>
        </pc:graphicFrameChg>
        <pc:graphicFrameChg chg="add modGraphic">
          <ac:chgData name="Moraes,Marcia" userId="c9c67e8a-58e2-4733-9a1c-5d44fec4775b" providerId="ADAL" clId="{E81AFBF9-981A-48C7-94C8-3FDBC95BE095}" dt="2023-02-19T18:04:54.071" v="60" actId="20577"/>
          <ac:graphicFrameMkLst>
            <pc:docMk/>
            <pc:sldMk cId="399430948" sldId="273"/>
            <ac:graphicFrameMk id="32" creationId="{D4B5A077-FE7B-4805-A723-1D4682600D37}"/>
          </ac:graphicFrameMkLst>
        </pc:graphicFrameChg>
        <pc:graphicFrameChg chg="add mod modGraphic">
          <ac:chgData name="Moraes,Marcia" userId="c9c67e8a-58e2-4733-9a1c-5d44fec4775b" providerId="ADAL" clId="{E81AFBF9-981A-48C7-94C8-3FDBC95BE095}" dt="2023-02-19T18:07:50.190" v="128" actId="1076"/>
          <ac:graphicFrameMkLst>
            <pc:docMk/>
            <pc:sldMk cId="399430948" sldId="273"/>
            <ac:graphicFrameMk id="34" creationId="{535E2F24-4BCF-4177-AC6A-BB7A9A1FAD8B}"/>
          </ac:graphicFrameMkLst>
        </pc:graphicFrameChg>
        <pc:graphicFrameChg chg="add mod modGraphic">
          <ac:chgData name="Moraes,Marcia" userId="c9c67e8a-58e2-4733-9a1c-5d44fec4775b" providerId="ADAL" clId="{E81AFBF9-981A-48C7-94C8-3FDBC95BE095}" dt="2023-02-19T18:07:35.108" v="127" actId="1076"/>
          <ac:graphicFrameMkLst>
            <pc:docMk/>
            <pc:sldMk cId="399430948" sldId="273"/>
            <ac:graphicFrameMk id="35" creationId="{54F74513-48D3-4419-B592-3C9FE900A5C0}"/>
          </ac:graphicFrameMkLst>
        </pc:graphicFrameChg>
        <pc:cxnChg chg="del mod">
          <ac:chgData name="Moraes,Marcia" userId="c9c67e8a-58e2-4733-9a1c-5d44fec4775b" providerId="ADAL" clId="{E81AFBF9-981A-48C7-94C8-3FDBC95BE095}" dt="2023-02-19T18:02:58.683" v="5" actId="478"/>
          <ac:cxnSpMkLst>
            <pc:docMk/>
            <pc:sldMk cId="399430948" sldId="273"/>
            <ac:cxnSpMk id="7" creationId="{863D32AB-9A76-5D44-8064-B653E00B1EF3}"/>
          </ac:cxnSpMkLst>
        </pc:cxnChg>
        <pc:cxnChg chg="add del mod">
          <ac:chgData name="Moraes,Marcia" userId="c9c67e8a-58e2-4733-9a1c-5d44fec4775b" providerId="ADAL" clId="{E81AFBF9-981A-48C7-94C8-3FDBC95BE095}" dt="2023-02-19T18:10:47.104" v="143" actId="478"/>
          <ac:cxnSpMkLst>
            <pc:docMk/>
            <pc:sldMk cId="399430948" sldId="273"/>
            <ac:cxnSpMk id="8" creationId="{8550B5C6-F684-49CC-B564-C897DF77B100}"/>
          </ac:cxnSpMkLst>
        </pc:cxnChg>
        <pc:cxnChg chg="add del mod">
          <ac:chgData name="Moraes,Marcia" userId="c9c67e8a-58e2-4733-9a1c-5d44fec4775b" providerId="ADAL" clId="{E81AFBF9-981A-48C7-94C8-3FDBC95BE095}" dt="2023-02-19T18:10:48.064" v="144" actId="478"/>
          <ac:cxnSpMkLst>
            <pc:docMk/>
            <pc:sldMk cId="399430948" sldId="273"/>
            <ac:cxnSpMk id="10" creationId="{735D5224-4EFC-4E72-B49F-B0C1F11BE219}"/>
          </ac:cxnSpMkLst>
        </pc:cxnChg>
        <pc:cxnChg chg="add del mod">
          <ac:chgData name="Moraes,Marcia" userId="c9c67e8a-58e2-4733-9a1c-5d44fec4775b" providerId="ADAL" clId="{E81AFBF9-981A-48C7-94C8-3FDBC95BE095}" dt="2023-02-19T18:10:49.024" v="145" actId="478"/>
          <ac:cxnSpMkLst>
            <pc:docMk/>
            <pc:sldMk cId="399430948" sldId="273"/>
            <ac:cxnSpMk id="12" creationId="{F6E42413-F255-4CB5-8996-ECEB253A610A}"/>
          </ac:cxnSpMkLst>
        </pc:cxnChg>
        <pc:cxnChg chg="del">
          <ac:chgData name="Moraes,Marcia" userId="c9c67e8a-58e2-4733-9a1c-5d44fec4775b" providerId="ADAL" clId="{E81AFBF9-981A-48C7-94C8-3FDBC95BE095}" dt="2023-02-19T18:03:01.763" v="6" actId="478"/>
          <ac:cxnSpMkLst>
            <pc:docMk/>
            <pc:sldMk cId="399430948" sldId="273"/>
            <ac:cxnSpMk id="13" creationId="{24B64E67-31F1-224E-9C36-D45B4502636E}"/>
          </ac:cxnSpMkLst>
        </pc:cxnChg>
        <pc:cxnChg chg="del mod">
          <ac:chgData name="Moraes,Marcia" userId="c9c67e8a-58e2-4733-9a1c-5d44fec4775b" providerId="ADAL" clId="{E81AFBF9-981A-48C7-94C8-3FDBC95BE095}" dt="2023-02-19T18:02:58.683" v="5" actId="478"/>
          <ac:cxnSpMkLst>
            <pc:docMk/>
            <pc:sldMk cId="399430948" sldId="273"/>
            <ac:cxnSpMk id="16" creationId="{BA4D9938-72F6-414B-8985-95ED80C7C2F3}"/>
          </ac:cxnSpMkLst>
        </pc:cxnChg>
        <pc:cxnChg chg="add del mod">
          <ac:chgData name="Moraes,Marcia" userId="c9c67e8a-58e2-4733-9a1c-5d44fec4775b" providerId="ADAL" clId="{E81AFBF9-981A-48C7-94C8-3FDBC95BE095}" dt="2023-02-19T18:10:34.389" v="142" actId="11529"/>
          <ac:cxnSpMkLst>
            <pc:docMk/>
            <pc:sldMk cId="399430948" sldId="273"/>
            <ac:cxnSpMk id="17" creationId="{0CA1A65D-C0B3-49E1-8827-A4276245296B}"/>
          </ac:cxnSpMkLst>
        </pc:cxnChg>
        <pc:cxnChg chg="del mod">
          <ac:chgData name="Moraes,Marcia" userId="c9c67e8a-58e2-4733-9a1c-5d44fec4775b" providerId="ADAL" clId="{E81AFBF9-981A-48C7-94C8-3FDBC95BE095}" dt="2023-02-19T18:02:58.683" v="5" actId="478"/>
          <ac:cxnSpMkLst>
            <pc:docMk/>
            <pc:sldMk cId="399430948" sldId="273"/>
            <ac:cxnSpMk id="22" creationId="{D8EE1417-D6B4-3042-8490-C63023508FB8}"/>
          </ac:cxnSpMkLst>
        </pc:cxnChg>
        <pc:cxnChg chg="del mod">
          <ac:chgData name="Moraes,Marcia" userId="c9c67e8a-58e2-4733-9a1c-5d44fec4775b" providerId="ADAL" clId="{E81AFBF9-981A-48C7-94C8-3FDBC95BE095}" dt="2023-02-19T18:02:58.683" v="5" actId="478"/>
          <ac:cxnSpMkLst>
            <pc:docMk/>
            <pc:sldMk cId="399430948" sldId="273"/>
            <ac:cxnSpMk id="25" creationId="{E5E984DA-E44F-E346-8C59-40DEC97F31E5}"/>
          </ac:cxnSpMkLst>
        </pc:cxnChg>
        <pc:cxnChg chg="del mod">
          <ac:chgData name="Moraes,Marcia" userId="c9c67e8a-58e2-4733-9a1c-5d44fec4775b" providerId="ADAL" clId="{E81AFBF9-981A-48C7-94C8-3FDBC95BE095}" dt="2023-02-19T18:02:58.683" v="5" actId="478"/>
          <ac:cxnSpMkLst>
            <pc:docMk/>
            <pc:sldMk cId="399430948" sldId="273"/>
            <ac:cxnSpMk id="28" creationId="{B4CE0C84-F04F-B14D-AECE-ED53E4231538}"/>
          </ac:cxnSpMkLst>
        </pc:cxnChg>
        <pc:cxnChg chg="del mod">
          <ac:chgData name="Moraes,Marcia" userId="c9c67e8a-58e2-4733-9a1c-5d44fec4775b" providerId="ADAL" clId="{E81AFBF9-981A-48C7-94C8-3FDBC95BE095}" dt="2023-02-19T18:02:58.683" v="5" actId="478"/>
          <ac:cxnSpMkLst>
            <pc:docMk/>
            <pc:sldMk cId="399430948" sldId="273"/>
            <ac:cxnSpMk id="31" creationId="{CC3773A9-11C3-D946-A19D-76A052268EB9}"/>
          </ac:cxnSpMkLst>
        </pc:cxnChg>
        <pc:cxnChg chg="add">
          <ac:chgData name="Moraes,Marcia" userId="c9c67e8a-58e2-4733-9a1c-5d44fec4775b" providerId="ADAL" clId="{E81AFBF9-981A-48C7-94C8-3FDBC95BE095}" dt="2023-02-19T18:03:40.430" v="13"/>
          <ac:cxnSpMkLst>
            <pc:docMk/>
            <pc:sldMk cId="399430948" sldId="273"/>
            <ac:cxnSpMk id="33" creationId="{C380B3DE-2D93-4E7B-9C8A-9641DE031A6A}"/>
          </ac:cxnSpMkLst>
        </pc:cxnChg>
      </pc:sldChg>
      <pc:sldChg chg="addSp delSp modSp add">
        <pc:chgData name="Moraes,Marcia" userId="c9c67e8a-58e2-4733-9a1c-5d44fec4775b" providerId="ADAL" clId="{E81AFBF9-981A-48C7-94C8-3FDBC95BE095}" dt="2023-02-19T18:16:44.134" v="198" actId="20577"/>
        <pc:sldMkLst>
          <pc:docMk/>
          <pc:sldMk cId="1040172983" sldId="274"/>
        </pc:sldMkLst>
        <pc:spChg chg="mod">
          <ac:chgData name="Moraes,Marcia" userId="c9c67e8a-58e2-4733-9a1c-5d44fec4775b" providerId="ADAL" clId="{E81AFBF9-981A-48C7-94C8-3FDBC95BE095}" dt="2023-02-19T18:14:19.124" v="189" actId="20577"/>
          <ac:spMkLst>
            <pc:docMk/>
            <pc:sldMk cId="1040172983" sldId="274"/>
            <ac:spMk id="2" creationId="{D605C66C-73CE-0844-B1E2-92DD868C3BD4}"/>
          </ac:spMkLst>
        </pc:spChg>
        <pc:spChg chg="del">
          <ac:chgData name="Moraes,Marcia" userId="c9c67e8a-58e2-4733-9a1c-5d44fec4775b" providerId="ADAL" clId="{E81AFBF9-981A-48C7-94C8-3FDBC95BE095}" dt="2023-02-19T18:14:23.545" v="190" actId="478"/>
          <ac:spMkLst>
            <pc:docMk/>
            <pc:sldMk cId="1040172983" sldId="274"/>
            <ac:spMk id="3" creationId="{163544BA-2E9C-6149-929C-154085C69E4B}"/>
          </ac:spMkLst>
        </pc:spChg>
        <pc:spChg chg="del">
          <ac:chgData name="Moraes,Marcia" userId="c9c67e8a-58e2-4733-9a1c-5d44fec4775b" providerId="ADAL" clId="{E81AFBF9-981A-48C7-94C8-3FDBC95BE095}" dt="2023-02-19T18:14:07.985" v="150" actId="478"/>
          <ac:spMkLst>
            <pc:docMk/>
            <pc:sldMk cId="1040172983" sldId="274"/>
            <ac:spMk id="4" creationId="{20321723-CD42-EB40-8190-DC2546004402}"/>
          </ac:spMkLst>
        </pc:spChg>
        <pc:spChg chg="add del mod">
          <ac:chgData name="Moraes,Marcia" userId="c9c67e8a-58e2-4733-9a1c-5d44fec4775b" providerId="ADAL" clId="{E81AFBF9-981A-48C7-94C8-3FDBC95BE095}" dt="2023-02-19T18:14:25.501" v="191" actId="478"/>
          <ac:spMkLst>
            <pc:docMk/>
            <pc:sldMk cId="1040172983" sldId="274"/>
            <ac:spMk id="6" creationId="{5D591FBF-6C44-47E1-A125-151D7986EE77}"/>
          </ac:spMkLst>
        </pc:spChg>
        <pc:spChg chg="add mod">
          <ac:chgData name="Moraes,Marcia" userId="c9c67e8a-58e2-4733-9a1c-5d44fec4775b" providerId="ADAL" clId="{E81AFBF9-981A-48C7-94C8-3FDBC95BE095}" dt="2023-02-19T18:16:44.134" v="198" actId="20577"/>
          <ac:spMkLst>
            <pc:docMk/>
            <pc:sldMk cId="1040172983" sldId="274"/>
            <ac:spMk id="8" creationId="{482032BF-BFBA-461D-94FF-D253DB97795D}"/>
          </ac:spMkLst>
        </pc:spChg>
        <pc:picChg chg="add mod">
          <ac:chgData name="Moraes,Marcia" userId="c9c67e8a-58e2-4733-9a1c-5d44fec4775b" providerId="ADAL" clId="{E81AFBF9-981A-48C7-94C8-3FDBC95BE095}" dt="2023-02-19T18:16:19.362" v="195" actId="1076"/>
          <ac:picMkLst>
            <pc:docMk/>
            <pc:sldMk cId="1040172983" sldId="274"/>
            <ac:picMk id="7" creationId="{85C78DAE-059F-4BE7-AC32-786C8B34C19E}"/>
          </ac:picMkLst>
        </pc:picChg>
      </pc:sldChg>
      <pc:sldChg chg="addSp delSp modSp add">
        <pc:chgData name="Moraes,Marcia" userId="c9c67e8a-58e2-4733-9a1c-5d44fec4775b" providerId="ADAL" clId="{E81AFBF9-981A-48C7-94C8-3FDBC95BE095}" dt="2023-02-19T18:44:14.417" v="607" actId="20577"/>
        <pc:sldMkLst>
          <pc:docMk/>
          <pc:sldMk cId="3173382660" sldId="275"/>
        </pc:sldMkLst>
        <pc:spChg chg="mod">
          <ac:chgData name="Moraes,Marcia" userId="c9c67e8a-58e2-4733-9a1c-5d44fec4775b" providerId="ADAL" clId="{E81AFBF9-981A-48C7-94C8-3FDBC95BE095}" dt="2023-02-19T18:39:49.458" v="388" actId="20577"/>
          <ac:spMkLst>
            <pc:docMk/>
            <pc:sldMk cId="3173382660" sldId="275"/>
            <ac:spMk id="2" creationId="{D605C66C-73CE-0844-B1E2-92DD868C3BD4}"/>
          </ac:spMkLst>
        </pc:spChg>
        <pc:spChg chg="add mod">
          <ac:chgData name="Moraes,Marcia" userId="c9c67e8a-58e2-4733-9a1c-5d44fec4775b" providerId="ADAL" clId="{E81AFBF9-981A-48C7-94C8-3FDBC95BE095}" dt="2023-02-19T18:43:04.321" v="527" actId="255"/>
          <ac:spMkLst>
            <pc:docMk/>
            <pc:sldMk cId="3173382660" sldId="275"/>
            <ac:spMk id="5" creationId="{D6E256F1-1626-441B-9CF2-B384DF3CF72B}"/>
          </ac:spMkLst>
        </pc:spChg>
        <pc:spChg chg="add mod">
          <ac:chgData name="Moraes,Marcia" userId="c9c67e8a-58e2-4733-9a1c-5d44fec4775b" providerId="ADAL" clId="{E81AFBF9-981A-48C7-94C8-3FDBC95BE095}" dt="2023-02-19T18:44:14.417" v="607" actId="20577"/>
          <ac:spMkLst>
            <pc:docMk/>
            <pc:sldMk cId="3173382660" sldId="275"/>
            <ac:spMk id="6" creationId="{AE870C3C-B08B-4549-BB22-C2B2843E6947}"/>
          </ac:spMkLst>
        </pc:spChg>
        <pc:spChg chg="del">
          <ac:chgData name="Moraes,Marcia" userId="c9c67e8a-58e2-4733-9a1c-5d44fec4775b" providerId="ADAL" clId="{E81AFBF9-981A-48C7-94C8-3FDBC95BE095}" dt="2023-02-19T18:39:54.940" v="390" actId="478"/>
          <ac:spMkLst>
            <pc:docMk/>
            <pc:sldMk cId="3173382660" sldId="275"/>
            <ac:spMk id="8" creationId="{482032BF-BFBA-461D-94FF-D253DB97795D}"/>
          </ac:spMkLst>
        </pc:spChg>
        <pc:picChg chg="del">
          <ac:chgData name="Moraes,Marcia" userId="c9c67e8a-58e2-4733-9a1c-5d44fec4775b" providerId="ADAL" clId="{E81AFBF9-981A-48C7-94C8-3FDBC95BE095}" dt="2023-02-19T18:39:52.249" v="389" actId="478"/>
          <ac:picMkLst>
            <pc:docMk/>
            <pc:sldMk cId="3173382660" sldId="275"/>
            <ac:picMk id="7" creationId="{85C78DAE-059F-4BE7-AC32-786C8B34C19E}"/>
          </ac:picMkLst>
        </pc:picChg>
      </pc:sldChg>
      <pc:sldChg chg="addSp delSp modSp add modAnim">
        <pc:chgData name="Moraes,Marcia" userId="c9c67e8a-58e2-4733-9a1c-5d44fec4775b" providerId="ADAL" clId="{E81AFBF9-981A-48C7-94C8-3FDBC95BE095}" dt="2023-02-19T18:48:42.100" v="724"/>
        <pc:sldMkLst>
          <pc:docMk/>
          <pc:sldMk cId="3876355514" sldId="276"/>
        </pc:sldMkLst>
        <pc:spChg chg="mod">
          <ac:chgData name="Moraes,Marcia" userId="c9c67e8a-58e2-4733-9a1c-5d44fec4775b" providerId="ADAL" clId="{E81AFBF9-981A-48C7-94C8-3FDBC95BE095}" dt="2023-02-19T18:45:37.687" v="627" actId="1076"/>
          <ac:spMkLst>
            <pc:docMk/>
            <pc:sldMk cId="3876355514" sldId="276"/>
            <ac:spMk id="2" creationId="{D605C66C-73CE-0844-B1E2-92DD868C3BD4}"/>
          </ac:spMkLst>
        </pc:spChg>
        <pc:spChg chg="add mod">
          <ac:chgData name="Moraes,Marcia" userId="c9c67e8a-58e2-4733-9a1c-5d44fec4775b" providerId="ADAL" clId="{E81AFBF9-981A-48C7-94C8-3FDBC95BE095}" dt="2023-02-19T18:45:39.902" v="628" actId="1076"/>
          <ac:spMkLst>
            <pc:docMk/>
            <pc:sldMk cId="3876355514" sldId="276"/>
            <ac:spMk id="3" creationId="{568E5B54-F4A0-418D-88C5-8BD8B6F8147E}"/>
          </ac:spMkLst>
        </pc:spChg>
        <pc:spChg chg="add mod">
          <ac:chgData name="Moraes,Marcia" userId="c9c67e8a-58e2-4733-9a1c-5d44fec4775b" providerId="ADAL" clId="{E81AFBF9-981A-48C7-94C8-3FDBC95BE095}" dt="2023-02-19T18:47:20.271" v="647" actId="20577"/>
          <ac:spMkLst>
            <pc:docMk/>
            <pc:sldMk cId="3876355514" sldId="276"/>
            <ac:spMk id="4" creationId="{2C78A60D-C1BF-47EE-8788-5BD9208A15DF}"/>
          </ac:spMkLst>
        </pc:spChg>
        <pc:spChg chg="del">
          <ac:chgData name="Moraes,Marcia" userId="c9c67e8a-58e2-4733-9a1c-5d44fec4775b" providerId="ADAL" clId="{E81AFBF9-981A-48C7-94C8-3FDBC95BE095}" dt="2023-02-19T18:45:00.911" v="609" actId="478"/>
          <ac:spMkLst>
            <pc:docMk/>
            <pc:sldMk cId="3876355514" sldId="276"/>
            <ac:spMk id="5" creationId="{D6E256F1-1626-441B-9CF2-B384DF3CF72B}"/>
          </ac:spMkLst>
        </pc:spChg>
        <pc:spChg chg="del">
          <ac:chgData name="Moraes,Marcia" userId="c9c67e8a-58e2-4733-9a1c-5d44fec4775b" providerId="ADAL" clId="{E81AFBF9-981A-48C7-94C8-3FDBC95BE095}" dt="2023-02-19T18:45:02.673" v="610" actId="478"/>
          <ac:spMkLst>
            <pc:docMk/>
            <pc:sldMk cId="3876355514" sldId="276"/>
            <ac:spMk id="6" creationId="{AE870C3C-B08B-4549-BB22-C2B2843E6947}"/>
          </ac:spMkLst>
        </pc:spChg>
        <pc:spChg chg="add mod">
          <ac:chgData name="Moraes,Marcia" userId="c9c67e8a-58e2-4733-9a1c-5d44fec4775b" providerId="ADAL" clId="{E81AFBF9-981A-48C7-94C8-3FDBC95BE095}" dt="2023-02-19T18:48:39.466" v="723" actId="207"/>
          <ac:spMkLst>
            <pc:docMk/>
            <pc:sldMk cId="3876355514" sldId="276"/>
            <ac:spMk id="10" creationId="{012B2106-53D4-43B5-8C6E-5325329F738F}"/>
          </ac:spMkLst>
        </pc:spChg>
        <pc:cxnChg chg="add mod">
          <ac:chgData name="Moraes,Marcia" userId="c9c67e8a-58e2-4733-9a1c-5d44fec4775b" providerId="ADAL" clId="{E81AFBF9-981A-48C7-94C8-3FDBC95BE095}" dt="2023-02-19T18:46:39.869" v="639" actId="14100"/>
          <ac:cxnSpMkLst>
            <pc:docMk/>
            <pc:sldMk cId="3876355514" sldId="276"/>
            <ac:cxnSpMk id="8" creationId="{523B6732-D84A-4FC4-A8DB-1B1DB0776E4B}"/>
          </ac:cxnSpMkLst>
        </pc:cxnChg>
      </pc:sldChg>
      <pc:sldChg chg="modSp add del">
        <pc:chgData name="Moraes,Marcia" userId="c9c67e8a-58e2-4733-9a1c-5d44fec4775b" providerId="ADAL" clId="{E81AFBF9-981A-48C7-94C8-3FDBC95BE095}" dt="2023-02-19T18:50:08.051" v="751" actId="2696"/>
        <pc:sldMkLst>
          <pc:docMk/>
          <pc:sldMk cId="2050579455" sldId="277"/>
        </pc:sldMkLst>
        <pc:spChg chg="mod">
          <ac:chgData name="Moraes,Marcia" userId="c9c67e8a-58e2-4733-9a1c-5d44fec4775b" providerId="ADAL" clId="{E81AFBF9-981A-48C7-94C8-3FDBC95BE095}" dt="2023-02-19T18:50:02.712" v="750" actId="1076"/>
          <ac:spMkLst>
            <pc:docMk/>
            <pc:sldMk cId="2050579455" sldId="277"/>
            <ac:spMk id="2" creationId="{D605C66C-73CE-0844-B1E2-92DD868C3BD4}"/>
          </ac:spMkLst>
        </pc:spChg>
      </pc:sldChg>
    </pc:docChg>
  </pc:docChgLst>
  <pc:docChgLst>
    <pc:chgData name="Marcia Moraes" userId="c9c67e8a-58e2-4733-9a1c-5d44fec4775b" providerId="ADAL" clId="{4885118A-F795-4C30-92AD-AD6E1D9AA740}"/>
    <pc:docChg chg="undo custSel addSld delSld modSld modMainMaster">
      <pc:chgData name="Marcia Moraes" userId="c9c67e8a-58e2-4733-9a1c-5d44fec4775b" providerId="ADAL" clId="{4885118A-F795-4C30-92AD-AD6E1D9AA740}" dt="2023-02-19T17:59:41.276" v="1143"/>
      <pc:docMkLst>
        <pc:docMk/>
      </pc:docMkLst>
      <pc:sldChg chg="addSp delSp modSp">
        <pc:chgData name="Marcia Moraes" userId="c9c67e8a-58e2-4733-9a1c-5d44fec4775b" providerId="ADAL" clId="{4885118A-F795-4C30-92AD-AD6E1D9AA740}" dt="2023-02-19T17:27:57.133" v="668" actId="20577"/>
        <pc:sldMkLst>
          <pc:docMk/>
          <pc:sldMk cId="3204462749" sldId="257"/>
        </pc:sldMkLst>
        <pc:spChg chg="add mod">
          <ac:chgData name="Marcia Moraes" userId="c9c67e8a-58e2-4733-9a1c-5d44fec4775b" providerId="ADAL" clId="{4885118A-F795-4C30-92AD-AD6E1D9AA740}" dt="2023-02-19T17:27:57.133" v="668" actId="20577"/>
          <ac:spMkLst>
            <pc:docMk/>
            <pc:sldMk cId="3204462749" sldId="257"/>
            <ac:spMk id="3" creationId="{EFCE1234-ED87-4BED-AC87-36C9E8D53B6A}"/>
          </ac:spMkLst>
        </pc:spChg>
        <pc:spChg chg="mod">
          <ac:chgData name="Marcia Moraes" userId="c9c67e8a-58e2-4733-9a1c-5d44fec4775b" providerId="ADAL" clId="{4885118A-F795-4C30-92AD-AD6E1D9AA740}" dt="2023-02-19T17:17:11.773" v="306" actId="1076"/>
          <ac:spMkLst>
            <pc:docMk/>
            <pc:sldMk cId="3204462749" sldId="257"/>
            <ac:spMk id="4" creationId="{BD6FC309-A79D-4741-BFCE-C4BBBD875595}"/>
          </ac:spMkLst>
        </pc:spChg>
        <pc:spChg chg="del">
          <ac:chgData name="Marcia Moraes" userId="c9c67e8a-58e2-4733-9a1c-5d44fec4775b" providerId="ADAL" clId="{4885118A-F795-4C30-92AD-AD6E1D9AA740}" dt="2023-02-19T17:07:39.518" v="116" actId="478"/>
          <ac:spMkLst>
            <pc:docMk/>
            <pc:sldMk cId="3204462749" sldId="257"/>
            <ac:spMk id="5" creationId="{0C4F062D-DEA5-3446-929B-E7259F57793D}"/>
          </ac:spMkLst>
        </pc:spChg>
        <pc:picChg chg="add mod">
          <ac:chgData name="Marcia Moraes" userId="c9c67e8a-58e2-4733-9a1c-5d44fec4775b" providerId="ADAL" clId="{4885118A-F795-4C30-92AD-AD6E1D9AA740}" dt="2023-02-19T17:08:53.498" v="120" actId="1076"/>
          <ac:picMkLst>
            <pc:docMk/>
            <pc:sldMk cId="3204462749" sldId="257"/>
            <ac:picMk id="2050" creationId="{D2D967C6-16C2-4552-B0BF-978004717DEC}"/>
          </ac:picMkLst>
        </pc:picChg>
      </pc:sldChg>
      <pc:sldChg chg="del">
        <pc:chgData name="Marcia Moraes" userId="c9c67e8a-58e2-4733-9a1c-5d44fec4775b" providerId="ADAL" clId="{4885118A-F795-4C30-92AD-AD6E1D9AA740}" dt="2023-02-19T17:38:06.198" v="847" actId="2696"/>
        <pc:sldMkLst>
          <pc:docMk/>
          <pc:sldMk cId="1131715104" sldId="260"/>
        </pc:sldMkLst>
      </pc:sldChg>
      <pc:sldChg chg="delSp modSp">
        <pc:chgData name="Marcia Moraes" userId="c9c67e8a-58e2-4733-9a1c-5d44fec4775b" providerId="ADAL" clId="{4885118A-F795-4C30-92AD-AD6E1D9AA740}" dt="2023-02-19T17:34:38.316" v="842" actId="20577"/>
        <pc:sldMkLst>
          <pc:docMk/>
          <pc:sldMk cId="3296517934" sldId="261"/>
        </pc:sldMkLst>
        <pc:spChg chg="mod">
          <ac:chgData name="Marcia Moraes" userId="c9c67e8a-58e2-4733-9a1c-5d44fec4775b" providerId="ADAL" clId="{4885118A-F795-4C30-92AD-AD6E1D9AA740}" dt="2023-02-19T17:34:38.316" v="842" actId="20577"/>
          <ac:spMkLst>
            <pc:docMk/>
            <pc:sldMk cId="3296517934" sldId="261"/>
            <ac:spMk id="4" creationId="{D09A04A4-03F4-3941-91D4-9C7EF11440FC}"/>
          </ac:spMkLst>
        </pc:spChg>
        <pc:spChg chg="del">
          <ac:chgData name="Marcia Moraes" userId="c9c67e8a-58e2-4733-9a1c-5d44fec4775b" providerId="ADAL" clId="{4885118A-F795-4C30-92AD-AD6E1D9AA740}" dt="2023-02-19T17:34:17.759" v="833" actId="478"/>
          <ac:spMkLst>
            <pc:docMk/>
            <pc:sldMk cId="3296517934" sldId="261"/>
            <ac:spMk id="24" creationId="{915F4125-732D-47E1-BFF7-7EB6FB28D53E}"/>
          </ac:spMkLst>
        </pc:spChg>
      </pc:sldChg>
      <pc:sldChg chg="del">
        <pc:chgData name="Marcia Moraes" userId="c9c67e8a-58e2-4733-9a1c-5d44fec4775b" providerId="ADAL" clId="{4885118A-F795-4C30-92AD-AD6E1D9AA740}" dt="2023-02-19T17:37:49.700" v="843" actId="2696"/>
        <pc:sldMkLst>
          <pc:docMk/>
          <pc:sldMk cId="3710057812" sldId="262"/>
        </pc:sldMkLst>
      </pc:sldChg>
      <pc:sldChg chg="del">
        <pc:chgData name="Marcia Moraes" userId="c9c67e8a-58e2-4733-9a1c-5d44fec4775b" providerId="ADAL" clId="{4885118A-F795-4C30-92AD-AD6E1D9AA740}" dt="2023-02-19T17:37:51.881" v="844" actId="2696"/>
        <pc:sldMkLst>
          <pc:docMk/>
          <pc:sldMk cId="903447502" sldId="263"/>
        </pc:sldMkLst>
      </pc:sldChg>
      <pc:sldChg chg="del">
        <pc:chgData name="Marcia Moraes" userId="c9c67e8a-58e2-4733-9a1c-5d44fec4775b" providerId="ADAL" clId="{4885118A-F795-4C30-92AD-AD6E1D9AA740}" dt="2023-02-19T17:37:56.760" v="845" actId="2696"/>
        <pc:sldMkLst>
          <pc:docMk/>
          <pc:sldMk cId="2745592858" sldId="264"/>
        </pc:sldMkLst>
      </pc:sldChg>
      <pc:sldChg chg="del">
        <pc:chgData name="Marcia Moraes" userId="c9c67e8a-58e2-4733-9a1c-5d44fec4775b" providerId="ADAL" clId="{4885118A-F795-4C30-92AD-AD6E1D9AA740}" dt="2023-02-19T17:38:01.551" v="846" actId="2696"/>
        <pc:sldMkLst>
          <pc:docMk/>
          <pc:sldMk cId="1537776465" sldId="265"/>
        </pc:sldMkLst>
      </pc:sldChg>
      <pc:sldChg chg="addSp delSp modSp">
        <pc:chgData name="Marcia Moraes" userId="c9c67e8a-58e2-4733-9a1c-5d44fec4775b" providerId="ADAL" clId="{4885118A-F795-4C30-92AD-AD6E1D9AA740}" dt="2023-02-19T17:02:16.556" v="102" actId="20577"/>
        <pc:sldMkLst>
          <pc:docMk/>
          <pc:sldMk cId="2019265180" sldId="268"/>
        </pc:sldMkLst>
        <pc:spChg chg="mod">
          <ac:chgData name="Marcia Moraes" userId="c9c67e8a-58e2-4733-9a1c-5d44fec4775b" providerId="ADAL" clId="{4885118A-F795-4C30-92AD-AD6E1D9AA740}" dt="2023-02-19T16:59:49.257" v="72" actId="1076"/>
          <ac:spMkLst>
            <pc:docMk/>
            <pc:sldMk cId="2019265180" sldId="268"/>
            <ac:spMk id="2" creationId="{05CD00A8-A4FA-4E9B-9199-C0E207B0496C}"/>
          </ac:spMkLst>
        </pc:spChg>
        <pc:spChg chg="mod">
          <ac:chgData name="Marcia Moraes" userId="c9c67e8a-58e2-4733-9a1c-5d44fec4775b" providerId="ADAL" clId="{4885118A-F795-4C30-92AD-AD6E1D9AA740}" dt="2023-02-19T17:02:16.556" v="102" actId="20577"/>
          <ac:spMkLst>
            <pc:docMk/>
            <pc:sldMk cId="2019265180" sldId="268"/>
            <ac:spMk id="7" creationId="{900B76C7-4821-426C-9C80-6ADC6DD0EA77}"/>
          </ac:spMkLst>
        </pc:spChg>
        <pc:picChg chg="add mod">
          <ac:chgData name="Marcia Moraes" userId="c9c67e8a-58e2-4733-9a1c-5d44fec4775b" providerId="ADAL" clId="{4885118A-F795-4C30-92AD-AD6E1D9AA740}" dt="2023-02-19T16:59:58.699" v="74" actId="1076"/>
          <ac:picMkLst>
            <pc:docMk/>
            <pc:sldMk cId="2019265180" sldId="268"/>
            <ac:picMk id="1026" creationId="{2F52058F-C3E3-480C-9500-8136CF027CEE}"/>
          </ac:picMkLst>
        </pc:picChg>
        <pc:picChg chg="del">
          <ac:chgData name="Marcia Moraes" userId="c9c67e8a-58e2-4733-9a1c-5d44fec4775b" providerId="ADAL" clId="{4885118A-F795-4C30-92AD-AD6E1D9AA740}" dt="2023-02-19T16:58:27.424" v="67" actId="478"/>
          <ac:picMkLst>
            <pc:docMk/>
            <pc:sldMk cId="2019265180" sldId="268"/>
            <ac:picMk id="3074" creationId="{7D3047CB-C030-4D04-9C55-CE5202278312}"/>
          </ac:picMkLst>
        </pc:picChg>
      </pc:sldChg>
      <pc:sldChg chg="modSp add">
        <pc:chgData name="Marcia Moraes" userId="c9c67e8a-58e2-4733-9a1c-5d44fec4775b" providerId="ADAL" clId="{4885118A-F795-4C30-92AD-AD6E1D9AA740}" dt="2023-02-19T17:15:25.846" v="300" actId="20577"/>
        <pc:sldMkLst>
          <pc:docMk/>
          <pc:sldMk cId="373705059" sldId="269"/>
        </pc:sldMkLst>
        <pc:spChg chg="mod">
          <ac:chgData name="Marcia Moraes" userId="c9c67e8a-58e2-4733-9a1c-5d44fec4775b" providerId="ADAL" clId="{4885118A-F795-4C30-92AD-AD6E1D9AA740}" dt="2023-02-19T17:15:25.846" v="300" actId="20577"/>
          <ac:spMkLst>
            <pc:docMk/>
            <pc:sldMk cId="373705059" sldId="269"/>
            <ac:spMk id="3" creationId="{EFCE1234-ED87-4BED-AC87-36C9E8D53B6A}"/>
          </ac:spMkLst>
        </pc:spChg>
        <pc:spChg chg="mod">
          <ac:chgData name="Marcia Moraes" userId="c9c67e8a-58e2-4733-9a1c-5d44fec4775b" providerId="ADAL" clId="{4885118A-F795-4C30-92AD-AD6E1D9AA740}" dt="2023-02-19T17:11:32.469" v="295" actId="20577"/>
          <ac:spMkLst>
            <pc:docMk/>
            <pc:sldMk cId="373705059" sldId="269"/>
            <ac:spMk id="4" creationId="{BD6FC309-A79D-4741-BFCE-C4BBBD875595}"/>
          </ac:spMkLst>
        </pc:spChg>
      </pc:sldChg>
      <pc:sldChg chg="addSp delSp modSp add">
        <pc:chgData name="Marcia Moraes" userId="c9c67e8a-58e2-4733-9a1c-5d44fec4775b" providerId="ADAL" clId="{4885118A-F795-4C30-92AD-AD6E1D9AA740}" dt="2023-02-19T17:26:49.227" v="667" actId="6549"/>
        <pc:sldMkLst>
          <pc:docMk/>
          <pc:sldMk cId="1087855130" sldId="270"/>
        </pc:sldMkLst>
        <pc:spChg chg="add del">
          <ac:chgData name="Marcia Moraes" userId="c9c67e8a-58e2-4733-9a1c-5d44fec4775b" providerId="ADAL" clId="{4885118A-F795-4C30-92AD-AD6E1D9AA740}" dt="2023-02-19T17:20:03.630" v="314"/>
          <ac:spMkLst>
            <pc:docMk/>
            <pc:sldMk cId="1087855130" sldId="270"/>
            <ac:spMk id="2" creationId="{B2DA6AAA-AE6B-4CC5-A10A-5248DE754328}"/>
          </ac:spMkLst>
        </pc:spChg>
        <pc:spChg chg="add del mod">
          <ac:chgData name="Marcia Moraes" userId="c9c67e8a-58e2-4733-9a1c-5d44fec4775b" providerId="ADAL" clId="{4885118A-F795-4C30-92AD-AD6E1D9AA740}" dt="2023-02-19T17:26:49.227" v="667" actId="6549"/>
          <ac:spMkLst>
            <pc:docMk/>
            <pc:sldMk cId="1087855130" sldId="270"/>
            <ac:spMk id="3" creationId="{EFCE1234-ED87-4BED-AC87-36C9E8D53B6A}"/>
          </ac:spMkLst>
        </pc:spChg>
        <pc:spChg chg="mod">
          <ac:chgData name="Marcia Moraes" userId="c9c67e8a-58e2-4733-9a1c-5d44fec4775b" providerId="ADAL" clId="{4885118A-F795-4C30-92AD-AD6E1D9AA740}" dt="2023-02-19T17:18:31.736" v="312" actId="20577"/>
          <ac:spMkLst>
            <pc:docMk/>
            <pc:sldMk cId="1087855130" sldId="270"/>
            <ac:spMk id="4" creationId="{BD6FC309-A79D-4741-BFCE-C4BBBD875595}"/>
          </ac:spMkLst>
        </pc:spChg>
        <pc:spChg chg="add del">
          <ac:chgData name="Marcia Moraes" userId="c9c67e8a-58e2-4733-9a1c-5d44fec4775b" providerId="ADAL" clId="{4885118A-F795-4C30-92AD-AD6E1D9AA740}" dt="2023-02-19T17:20:09.123" v="317"/>
          <ac:spMkLst>
            <pc:docMk/>
            <pc:sldMk cId="1087855130" sldId="270"/>
            <ac:spMk id="5" creationId="{6E9B6B81-ACF8-49D0-8B28-4BDEBE85AC06}"/>
          </ac:spMkLst>
        </pc:spChg>
        <pc:spChg chg="add del">
          <ac:chgData name="Marcia Moraes" userId="c9c67e8a-58e2-4733-9a1c-5d44fec4775b" providerId="ADAL" clId="{4885118A-F795-4C30-92AD-AD6E1D9AA740}" dt="2023-02-19T17:20:14.912" v="322"/>
          <ac:spMkLst>
            <pc:docMk/>
            <pc:sldMk cId="1087855130" sldId="270"/>
            <ac:spMk id="6" creationId="{ADFA026F-D5E2-4046-8172-194F4EF365BD}"/>
          </ac:spMkLst>
        </pc:spChg>
        <pc:spChg chg="add del">
          <ac:chgData name="Marcia Moraes" userId="c9c67e8a-58e2-4733-9a1c-5d44fec4775b" providerId="ADAL" clId="{4885118A-F795-4C30-92AD-AD6E1D9AA740}" dt="2023-02-19T17:20:27.965" v="324"/>
          <ac:spMkLst>
            <pc:docMk/>
            <pc:sldMk cId="1087855130" sldId="270"/>
            <ac:spMk id="7" creationId="{A9D0D6D1-960A-414C-8E56-74EBBEA1F8F9}"/>
          </ac:spMkLst>
        </pc:spChg>
        <pc:spChg chg="add del">
          <ac:chgData name="Marcia Moraes" userId="c9c67e8a-58e2-4733-9a1c-5d44fec4775b" providerId="ADAL" clId="{4885118A-F795-4C30-92AD-AD6E1D9AA740}" dt="2023-02-19T17:23:30.317" v="386"/>
          <ac:spMkLst>
            <pc:docMk/>
            <pc:sldMk cId="1087855130" sldId="270"/>
            <ac:spMk id="8" creationId="{3C618992-0F1C-4729-9126-A6A2B1AC4C98}"/>
          </ac:spMkLst>
        </pc:spChg>
      </pc:sldChg>
      <pc:sldChg chg="del">
        <pc:chgData name="Marcia Moraes" userId="c9c67e8a-58e2-4733-9a1c-5d44fec4775b" providerId="ADAL" clId="{4885118A-F795-4C30-92AD-AD6E1D9AA740}" dt="2023-02-19T17:02:27.285" v="103" actId="2696"/>
        <pc:sldMkLst>
          <pc:docMk/>
          <pc:sldMk cId="926474781" sldId="271"/>
        </pc:sldMkLst>
      </pc:sldChg>
      <pc:sldChg chg="addSp delSp modSp add">
        <pc:chgData name="Marcia Moraes" userId="c9c67e8a-58e2-4733-9a1c-5d44fec4775b" providerId="ADAL" clId="{4885118A-F795-4C30-92AD-AD6E1D9AA740}" dt="2023-02-19T17:33:23.768" v="832" actId="1076"/>
        <pc:sldMkLst>
          <pc:docMk/>
          <pc:sldMk cId="2291903767" sldId="271"/>
        </pc:sldMkLst>
        <pc:spChg chg="del">
          <ac:chgData name="Marcia Moraes" userId="c9c67e8a-58e2-4733-9a1c-5d44fec4775b" providerId="ADAL" clId="{4885118A-F795-4C30-92AD-AD6E1D9AA740}" dt="2023-02-19T17:28:50.996" v="691" actId="478"/>
          <ac:spMkLst>
            <pc:docMk/>
            <pc:sldMk cId="2291903767" sldId="271"/>
            <ac:spMk id="3" creationId="{EFCE1234-ED87-4BED-AC87-36C9E8D53B6A}"/>
          </ac:spMkLst>
        </pc:spChg>
        <pc:spChg chg="mod">
          <ac:chgData name="Marcia Moraes" userId="c9c67e8a-58e2-4733-9a1c-5d44fec4775b" providerId="ADAL" clId="{4885118A-F795-4C30-92AD-AD6E1D9AA740}" dt="2023-02-19T17:33:23.768" v="832" actId="1076"/>
          <ac:spMkLst>
            <pc:docMk/>
            <pc:sldMk cId="2291903767" sldId="271"/>
            <ac:spMk id="4" creationId="{BD6FC309-A79D-4741-BFCE-C4BBBD875595}"/>
          </ac:spMkLst>
        </pc:spChg>
        <pc:spChg chg="add del mod">
          <ac:chgData name="Marcia Moraes" userId="c9c67e8a-58e2-4733-9a1c-5d44fec4775b" providerId="ADAL" clId="{4885118A-F795-4C30-92AD-AD6E1D9AA740}" dt="2023-02-19T17:28:53.293" v="692" actId="478"/>
          <ac:spMkLst>
            <pc:docMk/>
            <pc:sldMk cId="2291903767" sldId="271"/>
            <ac:spMk id="5" creationId="{AC1D4249-68D5-49D4-A9FF-B5D3A5D67816}"/>
          </ac:spMkLst>
        </pc:spChg>
        <pc:spChg chg="add mod">
          <ac:chgData name="Marcia Moraes" userId="c9c67e8a-58e2-4733-9a1c-5d44fec4775b" providerId="ADAL" clId="{4885118A-F795-4C30-92AD-AD6E1D9AA740}" dt="2023-02-19T17:32:33.538" v="818" actId="14100"/>
          <ac:spMkLst>
            <pc:docMk/>
            <pc:sldMk cId="2291903767" sldId="271"/>
            <ac:spMk id="6" creationId="{A443E62A-1536-4BCB-91EF-9296DB066208}"/>
          </ac:spMkLst>
        </pc:spChg>
        <pc:spChg chg="add mod">
          <ac:chgData name="Marcia Moraes" userId="c9c67e8a-58e2-4733-9a1c-5d44fec4775b" providerId="ADAL" clId="{4885118A-F795-4C30-92AD-AD6E1D9AA740}" dt="2023-02-19T17:30:17.178" v="766" actId="1076"/>
          <ac:spMkLst>
            <pc:docMk/>
            <pc:sldMk cId="2291903767" sldId="271"/>
            <ac:spMk id="7" creationId="{419D7674-7F10-4DFC-A095-70E03CD60C53}"/>
          </ac:spMkLst>
        </pc:spChg>
        <pc:spChg chg="add mod">
          <ac:chgData name="Marcia Moraes" userId="c9c67e8a-58e2-4733-9a1c-5d44fec4775b" providerId="ADAL" clId="{4885118A-F795-4C30-92AD-AD6E1D9AA740}" dt="2023-02-19T17:32:29.254" v="817" actId="14100"/>
          <ac:spMkLst>
            <pc:docMk/>
            <pc:sldMk cId="2291903767" sldId="271"/>
            <ac:spMk id="8" creationId="{9FFDD2B2-CCFF-4036-B71A-68298CF4F726}"/>
          </ac:spMkLst>
        </pc:spChg>
        <pc:spChg chg="add mod">
          <ac:chgData name="Marcia Moraes" userId="c9c67e8a-58e2-4733-9a1c-5d44fec4775b" providerId="ADAL" clId="{4885118A-F795-4C30-92AD-AD6E1D9AA740}" dt="2023-02-19T17:32:25.213" v="816" actId="14100"/>
          <ac:spMkLst>
            <pc:docMk/>
            <pc:sldMk cId="2291903767" sldId="271"/>
            <ac:spMk id="10" creationId="{A0F7DFC3-07F0-4F6D-A4FB-498F2000675F}"/>
          </ac:spMkLst>
        </pc:spChg>
        <pc:spChg chg="add mod">
          <ac:chgData name="Marcia Moraes" userId="c9c67e8a-58e2-4733-9a1c-5d44fec4775b" providerId="ADAL" clId="{4885118A-F795-4C30-92AD-AD6E1D9AA740}" dt="2023-02-19T17:31:51.367" v="813" actId="20577"/>
          <ac:spMkLst>
            <pc:docMk/>
            <pc:sldMk cId="2291903767" sldId="271"/>
            <ac:spMk id="11" creationId="{DF91249D-4667-459D-96D7-A9230D900695}"/>
          </ac:spMkLst>
        </pc:spChg>
      </pc:sldChg>
      <pc:sldChg chg="addSp delSp modSp add delAnim modAnim">
        <pc:chgData name="Marcia Moraes" userId="c9c67e8a-58e2-4733-9a1c-5d44fec4775b" providerId="ADAL" clId="{4885118A-F795-4C30-92AD-AD6E1D9AA740}" dt="2023-02-19T17:59:41.276" v="1143"/>
        <pc:sldMkLst>
          <pc:docMk/>
          <pc:sldMk cId="1841629339" sldId="272"/>
        </pc:sldMkLst>
        <pc:spChg chg="mod">
          <ac:chgData name="Marcia Moraes" userId="c9c67e8a-58e2-4733-9a1c-5d44fec4775b" providerId="ADAL" clId="{4885118A-F795-4C30-92AD-AD6E1D9AA740}" dt="2023-02-19T17:49:31.921" v="1012" actId="1076"/>
          <ac:spMkLst>
            <pc:docMk/>
            <pc:sldMk cId="1841629339" sldId="272"/>
            <ac:spMk id="2" creationId="{8052EA39-B0D2-6840-8022-E0C1658842D9}"/>
          </ac:spMkLst>
        </pc:spChg>
        <pc:spChg chg="add mod">
          <ac:chgData name="Marcia Moraes" userId="c9c67e8a-58e2-4733-9a1c-5d44fec4775b" providerId="ADAL" clId="{4885118A-F795-4C30-92AD-AD6E1D9AA740}" dt="2023-02-19T17:51:02.403" v="1050" actId="164"/>
          <ac:spMkLst>
            <pc:docMk/>
            <pc:sldMk cId="1841629339" sldId="272"/>
            <ac:spMk id="3" creationId="{A59CF7C4-D4AF-4146-A617-EC877BA0F9DC}"/>
          </ac:spMkLst>
        </pc:spChg>
        <pc:spChg chg="mod">
          <ac:chgData name="Marcia Moraes" userId="c9c67e8a-58e2-4733-9a1c-5d44fec4775b" providerId="ADAL" clId="{4885118A-F795-4C30-92AD-AD6E1D9AA740}" dt="2023-02-19T17:50:45.131" v="1046" actId="1076"/>
          <ac:spMkLst>
            <pc:docMk/>
            <pc:sldMk cId="1841629339" sldId="272"/>
            <ac:spMk id="4" creationId="{D09A04A4-03F4-3941-91D4-9C7EF11440FC}"/>
          </ac:spMkLst>
        </pc:spChg>
        <pc:spChg chg="del">
          <ac:chgData name="Marcia Moraes" userId="c9c67e8a-58e2-4733-9a1c-5d44fec4775b" providerId="ADAL" clId="{4885118A-F795-4C30-92AD-AD6E1D9AA740}" dt="2023-02-19T17:45:56.604" v="884" actId="478"/>
          <ac:spMkLst>
            <pc:docMk/>
            <pc:sldMk cId="1841629339" sldId="272"/>
            <ac:spMk id="5" creationId="{0718AF92-0E06-8D40-8CA7-2E00C9755353}"/>
          </ac:spMkLst>
        </pc:spChg>
        <pc:spChg chg="add mod">
          <ac:chgData name="Marcia Moraes" userId="c9c67e8a-58e2-4733-9a1c-5d44fec4775b" providerId="ADAL" clId="{4885118A-F795-4C30-92AD-AD6E1D9AA740}" dt="2023-02-19T17:50:07.972" v="1019" actId="1076"/>
          <ac:spMkLst>
            <pc:docMk/>
            <pc:sldMk cId="1841629339" sldId="272"/>
            <ac:spMk id="6" creationId="{79BCCF96-B61C-4DD7-AFCA-9285071FE123}"/>
          </ac:spMkLst>
        </pc:spChg>
        <pc:spChg chg="add mod">
          <ac:chgData name="Marcia Moraes" userId="c9c67e8a-58e2-4733-9a1c-5d44fec4775b" providerId="ADAL" clId="{4885118A-F795-4C30-92AD-AD6E1D9AA740}" dt="2023-02-19T17:52:10.455" v="1058" actId="1076"/>
          <ac:spMkLst>
            <pc:docMk/>
            <pc:sldMk cId="1841629339" sldId="272"/>
            <ac:spMk id="12" creationId="{813E19FC-C57E-44FE-B1FA-209324F88D21}"/>
          </ac:spMkLst>
        </pc:spChg>
        <pc:spChg chg="del">
          <ac:chgData name="Marcia Moraes" userId="c9c67e8a-58e2-4733-9a1c-5d44fec4775b" providerId="ADAL" clId="{4885118A-F795-4C30-92AD-AD6E1D9AA740}" dt="2023-02-19T17:46:18.221" v="897" actId="478"/>
          <ac:spMkLst>
            <pc:docMk/>
            <pc:sldMk cId="1841629339" sldId="272"/>
            <ac:spMk id="14" creationId="{50750681-4E17-ED43-B7D4-7E72D6398295}"/>
          </ac:spMkLst>
        </pc:spChg>
        <pc:spChg chg="del">
          <ac:chgData name="Marcia Moraes" userId="c9c67e8a-58e2-4733-9a1c-5d44fec4775b" providerId="ADAL" clId="{4885118A-F795-4C30-92AD-AD6E1D9AA740}" dt="2023-02-19T17:45:59.623" v="886" actId="478"/>
          <ac:spMkLst>
            <pc:docMk/>
            <pc:sldMk cId="1841629339" sldId="272"/>
            <ac:spMk id="18" creationId="{A63151C9-1E97-EA4C-B443-9F8B49D99CF3}"/>
          </ac:spMkLst>
        </pc:spChg>
        <pc:spChg chg="del">
          <ac:chgData name="Marcia Moraes" userId="c9c67e8a-58e2-4733-9a1c-5d44fec4775b" providerId="ADAL" clId="{4885118A-F795-4C30-92AD-AD6E1D9AA740}" dt="2023-02-19T17:45:58.260" v="885" actId="478"/>
          <ac:spMkLst>
            <pc:docMk/>
            <pc:sldMk cId="1841629339" sldId="272"/>
            <ac:spMk id="19" creationId="{65B79D3C-8A4F-3F4A-9C34-96C9A0A9B540}"/>
          </ac:spMkLst>
        </pc:spChg>
        <pc:spChg chg="del">
          <ac:chgData name="Marcia Moraes" userId="c9c67e8a-58e2-4733-9a1c-5d44fec4775b" providerId="ADAL" clId="{4885118A-F795-4C30-92AD-AD6E1D9AA740}" dt="2023-02-19T17:46:02.168" v="888" actId="478"/>
          <ac:spMkLst>
            <pc:docMk/>
            <pc:sldMk cId="1841629339" sldId="272"/>
            <ac:spMk id="20" creationId="{AF06B11E-75DE-AA4C-B580-87A8F85A1032}"/>
          </ac:spMkLst>
        </pc:spChg>
        <pc:spChg chg="del">
          <ac:chgData name="Marcia Moraes" userId="c9c67e8a-58e2-4733-9a1c-5d44fec4775b" providerId="ADAL" clId="{4885118A-F795-4C30-92AD-AD6E1D9AA740}" dt="2023-02-19T17:45:33.724" v="849" actId="478"/>
          <ac:spMkLst>
            <pc:docMk/>
            <pc:sldMk cId="1841629339" sldId="272"/>
            <ac:spMk id="21" creationId="{D767C328-CD32-4B6F-8213-072321264794}"/>
          </ac:spMkLst>
        </pc:spChg>
        <pc:spChg chg="del">
          <ac:chgData name="Marcia Moraes" userId="c9c67e8a-58e2-4733-9a1c-5d44fec4775b" providerId="ADAL" clId="{4885118A-F795-4C30-92AD-AD6E1D9AA740}" dt="2023-02-19T17:46:04.845" v="890" actId="478"/>
          <ac:spMkLst>
            <pc:docMk/>
            <pc:sldMk cId="1841629339" sldId="272"/>
            <ac:spMk id="23" creationId="{0728ECDA-828A-DC45-847D-6128C9F517BD}"/>
          </ac:spMkLst>
        </pc:spChg>
        <pc:spChg chg="del">
          <ac:chgData name="Marcia Moraes" userId="c9c67e8a-58e2-4733-9a1c-5d44fec4775b" providerId="ADAL" clId="{4885118A-F795-4C30-92AD-AD6E1D9AA740}" dt="2023-02-19T17:46:15.918" v="896" actId="478"/>
          <ac:spMkLst>
            <pc:docMk/>
            <pc:sldMk cId="1841629339" sldId="272"/>
            <ac:spMk id="26" creationId="{C9D5293E-57B1-E045-A61F-FB1A7ED83243}"/>
          </ac:spMkLst>
        </pc:spChg>
        <pc:spChg chg="del mod">
          <ac:chgData name="Marcia Moraes" userId="c9c67e8a-58e2-4733-9a1c-5d44fec4775b" providerId="ADAL" clId="{4885118A-F795-4C30-92AD-AD6E1D9AA740}" dt="2023-02-19T17:46:11.662" v="894" actId="478"/>
          <ac:spMkLst>
            <pc:docMk/>
            <pc:sldMk cId="1841629339" sldId="272"/>
            <ac:spMk id="29" creationId="{5EFA1471-51D3-3341-8C44-90AC5D145C61}"/>
          </ac:spMkLst>
        </pc:spChg>
        <pc:grpChg chg="add mod">
          <ac:chgData name="Marcia Moraes" userId="c9c67e8a-58e2-4733-9a1c-5d44fec4775b" providerId="ADAL" clId="{4885118A-F795-4C30-92AD-AD6E1D9AA740}" dt="2023-02-19T17:51:02.403" v="1050" actId="164"/>
          <ac:grpSpMkLst>
            <pc:docMk/>
            <pc:sldMk cId="1841629339" sldId="272"/>
            <ac:grpSpMk id="11" creationId="{8DD8966E-C273-4FC8-81A6-ABA8F9408BE5}"/>
          </ac:grpSpMkLst>
        </pc:grpChg>
        <pc:graphicFrameChg chg="add mod modGraphic">
          <ac:chgData name="Marcia Moraes" userId="c9c67e8a-58e2-4733-9a1c-5d44fec4775b" providerId="ADAL" clId="{4885118A-F795-4C30-92AD-AD6E1D9AA740}" dt="2023-02-19T17:51:30.528" v="1055" actId="14734"/>
          <ac:graphicFrameMkLst>
            <pc:docMk/>
            <pc:sldMk cId="1841629339" sldId="272"/>
            <ac:graphicFrameMk id="8" creationId="{C84F05BD-05F3-48AF-AAEF-987D93EEB758}"/>
          </ac:graphicFrameMkLst>
        </pc:graphicFrameChg>
        <pc:graphicFrameChg chg="mod modGraphic">
          <ac:chgData name="Marcia Moraes" userId="c9c67e8a-58e2-4733-9a1c-5d44fec4775b" providerId="ADAL" clId="{4885118A-F795-4C30-92AD-AD6E1D9AA740}" dt="2023-02-19T17:54:57.001" v="1141" actId="20577"/>
          <ac:graphicFrameMkLst>
            <pc:docMk/>
            <pc:sldMk cId="1841629339" sldId="272"/>
            <ac:graphicFrameMk id="15" creationId="{836177D1-11DD-4F7D-9A1F-95997ACF7364}"/>
          </ac:graphicFrameMkLst>
        </pc:graphicFrameChg>
        <pc:cxnChg chg="del">
          <ac:chgData name="Marcia Moraes" userId="c9c67e8a-58e2-4733-9a1c-5d44fec4775b" providerId="ADAL" clId="{4885118A-F795-4C30-92AD-AD6E1D9AA740}" dt="2023-02-19T17:45:54.304" v="883" actId="478"/>
          <ac:cxnSpMkLst>
            <pc:docMk/>
            <pc:sldMk cId="1841629339" sldId="272"/>
            <ac:cxnSpMk id="7" creationId="{863D32AB-9A76-5D44-8064-B653E00B1EF3}"/>
          </ac:cxnSpMkLst>
        </pc:cxnChg>
        <pc:cxnChg chg="add mod">
          <ac:chgData name="Marcia Moraes" userId="c9c67e8a-58e2-4733-9a1c-5d44fec4775b" providerId="ADAL" clId="{4885118A-F795-4C30-92AD-AD6E1D9AA740}" dt="2023-02-19T17:51:02.403" v="1050" actId="164"/>
          <ac:cxnSpMkLst>
            <pc:docMk/>
            <pc:sldMk cId="1841629339" sldId="272"/>
            <ac:cxnSpMk id="10" creationId="{79C72960-A242-4E16-9D4B-FD3097BA120B}"/>
          </ac:cxnSpMkLst>
        </pc:cxnChg>
        <pc:cxnChg chg="del">
          <ac:chgData name="Marcia Moraes" userId="c9c67e8a-58e2-4733-9a1c-5d44fec4775b" providerId="ADAL" clId="{4885118A-F795-4C30-92AD-AD6E1D9AA740}" dt="2023-02-19T17:48:04.945" v="979" actId="478"/>
          <ac:cxnSpMkLst>
            <pc:docMk/>
            <pc:sldMk cId="1841629339" sldId="272"/>
            <ac:cxnSpMk id="13" creationId="{24B64E67-31F1-224E-9C36-D45B4502636E}"/>
          </ac:cxnSpMkLst>
        </pc:cxnChg>
        <pc:cxnChg chg="del mod">
          <ac:chgData name="Marcia Moraes" userId="c9c67e8a-58e2-4733-9a1c-5d44fec4775b" providerId="ADAL" clId="{4885118A-F795-4C30-92AD-AD6E1D9AA740}" dt="2023-02-19T17:46:20.213" v="898" actId="478"/>
          <ac:cxnSpMkLst>
            <pc:docMk/>
            <pc:sldMk cId="1841629339" sldId="272"/>
            <ac:cxnSpMk id="16" creationId="{BA4D9938-72F6-414B-8985-95ED80C7C2F3}"/>
          </ac:cxnSpMkLst>
        </pc:cxnChg>
        <pc:cxnChg chg="del mod">
          <ac:chgData name="Marcia Moraes" userId="c9c67e8a-58e2-4733-9a1c-5d44fec4775b" providerId="ADAL" clId="{4885118A-F795-4C30-92AD-AD6E1D9AA740}" dt="2023-02-19T17:46:01.161" v="887" actId="478"/>
          <ac:cxnSpMkLst>
            <pc:docMk/>
            <pc:sldMk cId="1841629339" sldId="272"/>
            <ac:cxnSpMk id="22" creationId="{D8EE1417-D6B4-3042-8490-C63023508FB8}"/>
          </ac:cxnSpMkLst>
        </pc:cxnChg>
        <pc:cxnChg chg="add mod">
          <ac:chgData name="Marcia Moraes" userId="c9c67e8a-58e2-4733-9a1c-5d44fec4775b" providerId="ADAL" clId="{4885118A-F795-4C30-92AD-AD6E1D9AA740}" dt="2023-02-19T17:59:32.411" v="1142" actId="11529"/>
          <ac:cxnSpMkLst>
            <pc:docMk/>
            <pc:sldMk cId="1841629339" sldId="272"/>
            <ac:cxnSpMk id="24" creationId="{4B206A9E-0752-4D9F-A55D-1FF03A592AC2}"/>
          </ac:cxnSpMkLst>
        </pc:cxnChg>
        <pc:cxnChg chg="del mod">
          <ac:chgData name="Marcia Moraes" userId="c9c67e8a-58e2-4733-9a1c-5d44fec4775b" providerId="ADAL" clId="{4885118A-F795-4C30-92AD-AD6E1D9AA740}" dt="2023-02-19T17:46:03.648" v="889" actId="478"/>
          <ac:cxnSpMkLst>
            <pc:docMk/>
            <pc:sldMk cId="1841629339" sldId="272"/>
            <ac:cxnSpMk id="25" creationId="{E5E984DA-E44F-E346-8C59-40DEC97F31E5}"/>
          </ac:cxnSpMkLst>
        </pc:cxnChg>
        <pc:cxnChg chg="del mod">
          <ac:chgData name="Marcia Moraes" userId="c9c67e8a-58e2-4733-9a1c-5d44fec4775b" providerId="ADAL" clId="{4885118A-F795-4C30-92AD-AD6E1D9AA740}" dt="2023-02-19T17:46:13.713" v="895" actId="478"/>
          <ac:cxnSpMkLst>
            <pc:docMk/>
            <pc:sldMk cId="1841629339" sldId="272"/>
            <ac:cxnSpMk id="28" creationId="{B4CE0C84-F04F-B14D-AECE-ED53E4231538}"/>
          </ac:cxnSpMkLst>
        </pc:cxnChg>
        <pc:cxnChg chg="del mod">
          <ac:chgData name="Marcia Moraes" userId="c9c67e8a-58e2-4733-9a1c-5d44fec4775b" providerId="ADAL" clId="{4885118A-F795-4C30-92AD-AD6E1D9AA740}" dt="2023-02-19T17:46:06.559" v="891" actId="478"/>
          <ac:cxnSpMkLst>
            <pc:docMk/>
            <pc:sldMk cId="1841629339" sldId="272"/>
            <ac:cxnSpMk id="31" creationId="{CC3773A9-11C3-D946-A19D-76A052268EB9}"/>
          </ac:cxnSpMkLst>
        </pc:cxnChg>
      </pc:sldChg>
      <pc:sldMasterChg chg="delSldLayout modSldLayout">
        <pc:chgData name="Marcia Moraes" userId="c9c67e8a-58e2-4733-9a1c-5d44fec4775b" providerId="ADAL" clId="{4885118A-F795-4C30-92AD-AD6E1D9AA740}" dt="2023-02-19T17:02:27.322" v="104" actId="2696"/>
        <pc:sldMasterMkLst>
          <pc:docMk/>
          <pc:sldMasterMk cId="3965733437" sldId="2147483648"/>
        </pc:sldMasterMkLst>
        <pc:sldLayoutChg chg="modSp">
          <pc:chgData name="Marcia Moraes" userId="c9c67e8a-58e2-4733-9a1c-5d44fec4775b" providerId="ADAL" clId="{4885118A-F795-4C30-92AD-AD6E1D9AA740}" dt="2023-02-19T16:45:03.920" v="66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4885118A-F795-4C30-92AD-AD6E1D9AA740}" dt="2023-02-19T16:44:41.175" v="1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arcia Moraes" userId="c9c67e8a-58e2-4733-9a1c-5d44fec4775b" providerId="ADAL" clId="{4885118A-F795-4C30-92AD-AD6E1D9AA740}" dt="2023-02-19T16:45:03.920" v="66" actId="20577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arcia Moraes" userId="c9c67e8a-58e2-4733-9a1c-5d44fec4775b" providerId="ADAL" clId="{4885118A-F795-4C30-92AD-AD6E1D9AA740}" dt="2023-02-19T16:44:37.990" v="0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  <pc:sldLayoutChg chg="del">
          <pc:chgData name="Marcia Moraes" userId="c9c67e8a-58e2-4733-9a1c-5d44fec4775b" providerId="ADAL" clId="{4885118A-F795-4C30-92AD-AD6E1D9AA740}" dt="2023-02-19T17:02:27.322" v="104" actId="2696"/>
          <pc:sldLayoutMkLst>
            <pc:docMk/>
            <pc:sldMasterMk cId="3965733437" sldId="2147483648"/>
            <pc:sldLayoutMk cId="4047731961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26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43709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493601"/>
            <a:ext cx="2977688" cy="666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992270" y="6953379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078114" y="7300016"/>
            <a:ext cx="3919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499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952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331031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86468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234713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590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4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020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3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94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63577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3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5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27295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8119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128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73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326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86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9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6453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133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C66C-73CE-0844-B1E2-92DD868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544BA-2E9C-6149-929C-154085C69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715825" cy="4809522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Only Stores Objects</a:t>
            </a:r>
          </a:p>
          <a:p>
            <a:r>
              <a:rPr lang="en-US" dirty="0"/>
              <a:t>Wrapper Classes to the rescue</a:t>
            </a:r>
          </a:p>
          <a:p>
            <a:pPr lvl="1"/>
            <a:r>
              <a:rPr lang="en-US" dirty="0"/>
              <a:t>int has Integer</a:t>
            </a:r>
          </a:p>
          <a:p>
            <a:pPr lvl="1"/>
            <a:r>
              <a:rPr lang="en-US" dirty="0"/>
              <a:t>double has Double</a:t>
            </a:r>
          </a:p>
          <a:p>
            <a:pPr lvl="1"/>
            <a:r>
              <a:rPr lang="en-US" dirty="0"/>
              <a:t>boolean has Boolean</a:t>
            </a:r>
          </a:p>
          <a:p>
            <a:pPr lvl="1"/>
            <a:r>
              <a:rPr lang="en-US" dirty="0"/>
              <a:t>char has Character</a:t>
            </a:r>
          </a:p>
          <a:p>
            <a:pPr lvl="1"/>
            <a:r>
              <a:rPr lang="en-US" dirty="0"/>
              <a:t>(and so on)</a:t>
            </a:r>
          </a:p>
          <a:p>
            <a:r>
              <a:rPr lang="en-US" dirty="0"/>
              <a:t>Boxing and Unboxing</a:t>
            </a:r>
          </a:p>
          <a:p>
            <a:pPr lvl="1"/>
            <a:r>
              <a:rPr lang="en-US" dirty="0"/>
              <a:t>Allows automatic conversion between wrapper and primitive</a:t>
            </a:r>
          </a:p>
          <a:p>
            <a:pPr lvl="1"/>
            <a:r>
              <a:rPr lang="en-US" dirty="0"/>
              <a:t>Integer </a:t>
            </a:r>
            <a:r>
              <a:rPr lang="en-US" dirty="0" err="1"/>
              <a:t>myInt</a:t>
            </a:r>
            <a:r>
              <a:rPr lang="en-US" dirty="0"/>
              <a:t> = 10;</a:t>
            </a:r>
          </a:p>
          <a:p>
            <a:pPr lvl="2"/>
            <a:r>
              <a:rPr lang="en-US" dirty="0"/>
              <a:t>Same as Integer </a:t>
            </a:r>
            <a:r>
              <a:rPr lang="en-US" dirty="0" err="1"/>
              <a:t>myInt</a:t>
            </a:r>
            <a:r>
              <a:rPr lang="en-US" dirty="0"/>
              <a:t> = new Integer(10);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21723-CD42-EB40-8190-DC2546004402}"/>
              </a:ext>
            </a:extLst>
          </p:cNvPr>
          <p:cNvSpPr/>
          <p:nvPr/>
        </p:nvSpPr>
        <p:spPr>
          <a:xfrm>
            <a:off x="7951683" y="909240"/>
            <a:ext cx="5346700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list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total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(total); // prints 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7A4A1B-BAD8-491C-AC85-3EFF260617EC}"/>
              </a:ext>
            </a:extLst>
          </p:cNvPr>
          <p:cNvSpPr/>
          <p:nvPr/>
        </p:nvSpPr>
        <p:spPr>
          <a:xfrm>
            <a:off x="7951683" y="3747722"/>
            <a:ext cx="53467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simplest representation: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[10, 2, -1]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That is actually how it is going to be printed if you print the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reference.</a:t>
            </a:r>
          </a:p>
        </p:txBody>
      </p:sp>
    </p:spTree>
    <p:extLst>
      <p:ext uri="{BB962C8B-B14F-4D97-AF65-F5344CB8AC3E}">
        <p14:creationId xmlns:p14="http://schemas.microsoft.com/office/powerpoint/2010/main" val="125281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C66C-73CE-0844-B1E2-92DD868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: Some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78DAE-059F-4BE7-AC32-786C8B34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89" y="1913037"/>
            <a:ext cx="11144250" cy="3638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2032BF-BFBA-461D-94FF-D253DB97795D}"/>
              </a:ext>
            </a:extLst>
          </p:cNvPr>
          <p:cNvSpPr/>
          <p:nvPr/>
        </p:nvSpPr>
        <p:spPr>
          <a:xfrm>
            <a:off x="868589" y="6438743"/>
            <a:ext cx="9735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hlinkClick r:id="rId3"/>
              </a:rPr>
              <a:t>https://docs.oracle.com/javase/8/docs/api/java/util/ArrayList.html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01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C66C-73CE-0844-B1E2-92DD868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256F1-1626-441B-9CF2-B384DF3CF72B}"/>
              </a:ext>
            </a:extLst>
          </p:cNvPr>
          <p:cNvSpPr txBox="1"/>
          <p:nvPr/>
        </p:nvSpPr>
        <p:spPr>
          <a:xfrm>
            <a:off x="628075" y="1607979"/>
            <a:ext cx="116836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for(</a:t>
            </a:r>
            <a:r>
              <a:rPr lang="en-US" sz="3200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T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ype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element: list)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n-US" sz="2600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marL="457200" marR="0" lvl="0" indent="-45720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Get all the elements that are in a list starting from the begin until the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870C3C-B08B-4549-BB22-C2B2843E6947}"/>
              </a:ext>
            </a:extLst>
          </p:cNvPr>
          <p:cNvSpPr/>
          <p:nvPr/>
        </p:nvSpPr>
        <p:spPr>
          <a:xfrm>
            <a:off x="3037114" y="3886200"/>
            <a:ext cx="8312726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list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for(Integer element: list)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(element);</a:t>
            </a:r>
          </a:p>
        </p:txBody>
      </p:sp>
    </p:spTree>
    <p:extLst>
      <p:ext uri="{BB962C8B-B14F-4D97-AF65-F5344CB8AC3E}">
        <p14:creationId xmlns:p14="http://schemas.microsoft.com/office/powerpoint/2010/main" val="317338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C66C-73CE-0844-B1E2-92DD868C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47" y="-59773"/>
            <a:ext cx="12561453" cy="10156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68E5B54-F4A0-418D-88C5-8BD8B6F8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70" y="955890"/>
            <a:ext cx="7021287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ArrayListInts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//creates an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named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with 10 initial capacity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"Size of the list: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"Index: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Element: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"Remove element from index 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"Size of the list: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"Index: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Element: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78A60D-C1BF-47EE-8788-5BD9208A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486" y="985936"/>
            <a:ext cx="6179457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"Add 1 in index 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"Size of the list: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"Remove 1 from the list"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"Size of the list: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"Index: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Element: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3B6732-D84A-4FC4-A8DB-1B1DB0776E4B}"/>
              </a:ext>
            </a:extLst>
          </p:cNvPr>
          <p:cNvCxnSpPr>
            <a:cxnSpLocks/>
          </p:cNvCxnSpPr>
          <p:nvPr/>
        </p:nvCxnSpPr>
        <p:spPr>
          <a:xfrm flipV="1">
            <a:off x="7010400" y="1349830"/>
            <a:ext cx="722086" cy="554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2B2106-53D4-43B5-8C6E-5325329F738F}"/>
              </a:ext>
            </a:extLst>
          </p:cNvPr>
          <p:cNvSpPr txBox="1"/>
          <p:nvPr/>
        </p:nvSpPr>
        <p:spPr>
          <a:xfrm>
            <a:off x="8719457" y="5972091"/>
            <a:ext cx="369703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the difference between</a:t>
            </a:r>
          </a:p>
          <a:p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lst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.remove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((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Integer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altLang="en-US" dirty="0"/>
              <a:t>and</a:t>
            </a:r>
          </a:p>
          <a:p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lst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.remove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r>
              <a:rPr lang="en-US" dirty="0"/>
              <a:t>  instructions?</a:t>
            </a:r>
          </a:p>
        </p:txBody>
      </p:sp>
    </p:spTree>
    <p:extLst>
      <p:ext uri="{BB962C8B-B14F-4D97-AF65-F5344CB8AC3E}">
        <p14:creationId xmlns:p14="http://schemas.microsoft.com/office/powerpoint/2010/main" val="387635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0"/>
            <a:ext cx="12561413" cy="1015467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B76C7-4821-426C-9C80-6ADC6DD0EA77}"/>
              </a:ext>
            </a:extLst>
          </p:cNvPr>
          <p:cNvSpPr txBox="1"/>
          <p:nvPr/>
        </p:nvSpPr>
        <p:spPr>
          <a:xfrm>
            <a:off x="628075" y="1115536"/>
            <a:ext cx="92758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11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07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12 (zyBooks)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08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13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D00A8-A4FA-4E9B-9199-C0E207B0496C}"/>
              </a:ext>
            </a:extLst>
          </p:cNvPr>
          <p:cNvSpPr/>
          <p:nvPr/>
        </p:nvSpPr>
        <p:spPr>
          <a:xfrm>
            <a:off x="11455401" y="3342908"/>
            <a:ext cx="285931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https://thestrive.co/100-best-effort-quotes-to-help-you-win-in-life/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6" name="Picture 2" descr="100+ Effort Quotes to Help You Achieve Your Potential In 2023">
            <a:extLst>
              <a:ext uri="{FF2B5EF4-FFF2-40B4-BE49-F238E27FC236}">
                <a16:creationId xmlns:a16="http://schemas.microsoft.com/office/drawing/2014/main" id="{2F52058F-C3E3-480C-9500-8136CF02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959" y="-96995"/>
            <a:ext cx="4174898" cy="351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2651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FC309-A79D-4741-BFCE-C4BBBD87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208870"/>
            <a:ext cx="12561453" cy="1015663"/>
          </a:xfrm>
        </p:spPr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1234-ED87-4BED-AC87-36C9E8D53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41254"/>
            <a:ext cx="4945865" cy="6662850"/>
          </a:xfrm>
        </p:spPr>
        <p:txBody>
          <a:bodyPr/>
          <a:lstStyle/>
          <a:p>
            <a:r>
              <a:rPr lang="en-US" sz="2400" dirty="0"/>
              <a:t>A collection represents a group of objects, known as its </a:t>
            </a:r>
            <a:r>
              <a:rPr lang="en-US" sz="2400" i="1" dirty="0"/>
              <a:t>elements</a:t>
            </a:r>
            <a:r>
              <a:rPr lang="en-US" sz="2400" dirty="0"/>
              <a:t>.</a:t>
            </a:r>
          </a:p>
          <a:p>
            <a:r>
              <a:rPr lang="en-US" sz="2400" dirty="0"/>
              <a:t>Some collections allow duplicate elements and others do not. Some are ordered and others unordered. </a:t>
            </a:r>
          </a:p>
          <a:p>
            <a:r>
              <a:rPr lang="en-US" sz="2400" dirty="0"/>
              <a:t>It is an Interface</a:t>
            </a:r>
          </a:p>
          <a:p>
            <a:pPr lvl="1"/>
            <a:r>
              <a:rPr lang="en-US" sz="2200" dirty="0"/>
              <a:t>We will learn more later</a:t>
            </a:r>
          </a:p>
          <a:p>
            <a:pPr lvl="1"/>
            <a:r>
              <a:rPr lang="en-US" sz="2200" dirty="0"/>
              <a:t>For now, an interface specifies a set of behaviors (methods) that other classes needs to implement.</a:t>
            </a:r>
          </a:p>
          <a:p>
            <a:pPr lvl="1"/>
            <a:endParaRPr lang="en-US" sz="2200" dirty="0"/>
          </a:p>
        </p:txBody>
      </p:sp>
      <p:pic>
        <p:nvPicPr>
          <p:cNvPr id="2050" name="Picture 2" descr="Collections in Java - javatpoint">
            <a:extLst>
              <a:ext uri="{FF2B5EF4-FFF2-40B4-BE49-F238E27FC236}">
                <a16:creationId xmlns:a16="http://schemas.microsoft.com/office/drawing/2014/main" id="{D2D967C6-16C2-4552-B0BF-9780047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08870"/>
            <a:ext cx="8134350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6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FC309-A79D-4741-BFCE-C4BBBD87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1234-ED87-4BED-AC87-36C9E8D53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945865" cy="4876784"/>
          </a:xfrm>
        </p:spPr>
        <p:txBody>
          <a:bodyPr/>
          <a:lstStyle/>
          <a:p>
            <a:r>
              <a:rPr lang="en-US" sz="2400" dirty="0"/>
              <a:t>An ordered collection (also known as a </a:t>
            </a:r>
            <a:r>
              <a:rPr lang="en-US" sz="2400" i="1" dirty="0"/>
              <a:t>sequence</a:t>
            </a:r>
            <a:r>
              <a:rPr lang="en-US" sz="2400" dirty="0"/>
              <a:t>).</a:t>
            </a:r>
          </a:p>
          <a:p>
            <a:r>
              <a:rPr lang="en-US" sz="2400" dirty="0"/>
              <a:t>The user of this interface has precise control over where in the list each element is inserted. </a:t>
            </a:r>
          </a:p>
          <a:p>
            <a:r>
              <a:rPr lang="en-US" sz="2400" dirty="0"/>
              <a:t>The user can access elements by their integer index (position in the list), and search for elements in the list.</a:t>
            </a:r>
          </a:p>
        </p:txBody>
      </p:sp>
      <p:pic>
        <p:nvPicPr>
          <p:cNvPr id="2050" name="Picture 2" descr="Collections in Java - javatpoint">
            <a:extLst>
              <a:ext uri="{FF2B5EF4-FFF2-40B4-BE49-F238E27FC236}">
                <a16:creationId xmlns:a16="http://schemas.microsoft.com/office/drawing/2014/main" id="{D2D967C6-16C2-4552-B0BF-9780047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08870"/>
            <a:ext cx="8134350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0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FC309-A79D-4741-BFCE-C4BBBD87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1234-ED87-4BED-AC87-36C9E8D53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945865" cy="5473871"/>
          </a:xfrm>
        </p:spPr>
        <p:txBody>
          <a:bodyPr/>
          <a:lstStyle/>
          <a:p>
            <a:r>
              <a:rPr lang="en-US" sz="2400" dirty="0"/>
              <a:t>Resizable-array implementation of the List Interface.</a:t>
            </a:r>
          </a:p>
          <a:p>
            <a:r>
              <a:rPr lang="en-US" sz="2400" dirty="0"/>
              <a:t>Each </a:t>
            </a:r>
            <a:r>
              <a:rPr lang="en-US" sz="2400" dirty="0" err="1"/>
              <a:t>ArrayList</a:t>
            </a:r>
            <a:r>
              <a:rPr lang="en-US" sz="2400" dirty="0"/>
              <a:t> instance has a capacity.</a:t>
            </a:r>
          </a:p>
          <a:p>
            <a:r>
              <a:rPr lang="en-US" sz="2400" dirty="0"/>
              <a:t>Capacity is the size of the array used to store the elements.</a:t>
            </a:r>
          </a:p>
          <a:p>
            <a:r>
              <a:rPr lang="en-US" sz="2400" dirty="0"/>
              <a:t>When an instance of an </a:t>
            </a:r>
            <a:r>
              <a:rPr lang="en-US" sz="2400" dirty="0" err="1"/>
              <a:t>ArrayList</a:t>
            </a:r>
            <a:r>
              <a:rPr lang="en-US" sz="2400" dirty="0"/>
              <a:t> reaches its capacity, the instance grown automatically (resize), by doubling its initial capacity.</a:t>
            </a:r>
          </a:p>
        </p:txBody>
      </p:sp>
      <p:pic>
        <p:nvPicPr>
          <p:cNvPr id="2050" name="Picture 2" descr="Collections in Java - javatpoint">
            <a:extLst>
              <a:ext uri="{FF2B5EF4-FFF2-40B4-BE49-F238E27FC236}">
                <a16:creationId xmlns:a16="http://schemas.microsoft.com/office/drawing/2014/main" id="{D2D967C6-16C2-4552-B0BF-9780047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08870"/>
            <a:ext cx="8134350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85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FC309-A79D-4741-BFCE-C4BBBD87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5" y="208870"/>
            <a:ext cx="3780639" cy="1846659"/>
          </a:xfrm>
        </p:spPr>
        <p:txBody>
          <a:bodyPr/>
          <a:lstStyle/>
          <a:p>
            <a:r>
              <a:rPr lang="en-US" dirty="0"/>
              <a:t>Collections</a:t>
            </a:r>
            <a:br>
              <a:rPr lang="en-US" dirty="0"/>
            </a:br>
            <a:r>
              <a:rPr lang="en-US" dirty="0"/>
              <a:t>CS1 and CS2</a:t>
            </a:r>
          </a:p>
        </p:txBody>
      </p:sp>
      <p:pic>
        <p:nvPicPr>
          <p:cNvPr id="2050" name="Picture 2" descr="Collections in Java - javatpoint">
            <a:extLst>
              <a:ext uri="{FF2B5EF4-FFF2-40B4-BE49-F238E27FC236}">
                <a16:creationId xmlns:a16="http://schemas.microsoft.com/office/drawing/2014/main" id="{D2D967C6-16C2-4552-B0BF-9780047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08870"/>
            <a:ext cx="8134350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43E62A-1536-4BCB-91EF-9296DB066208}"/>
              </a:ext>
            </a:extLst>
          </p:cNvPr>
          <p:cNvSpPr/>
          <p:nvPr/>
        </p:nvSpPr>
        <p:spPr>
          <a:xfrm>
            <a:off x="4234543" y="1861457"/>
            <a:ext cx="3926115" cy="2786742"/>
          </a:xfrm>
          <a:prstGeom prst="rect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D7674-7F10-4DFC-A095-70E03CD60C53}"/>
              </a:ext>
            </a:extLst>
          </p:cNvPr>
          <p:cNvSpPr txBox="1"/>
          <p:nvPr/>
        </p:nvSpPr>
        <p:spPr>
          <a:xfrm>
            <a:off x="4274093" y="2002972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DD2B2-CCFF-4036-B71A-68298CF4F726}"/>
              </a:ext>
            </a:extLst>
          </p:cNvPr>
          <p:cNvSpPr/>
          <p:nvPr/>
        </p:nvSpPr>
        <p:spPr>
          <a:xfrm>
            <a:off x="4234543" y="4648200"/>
            <a:ext cx="9583057" cy="2610234"/>
          </a:xfrm>
          <a:prstGeom prst="rect">
            <a:avLst/>
          </a:prstGeom>
          <a:solidFill>
            <a:schemeClr val="accent3">
              <a:lumMod val="20000"/>
              <a:lumOff val="80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7DFC3-07F0-4F6D-A4FB-498F2000675F}"/>
              </a:ext>
            </a:extLst>
          </p:cNvPr>
          <p:cNvSpPr/>
          <p:nvPr/>
        </p:nvSpPr>
        <p:spPr>
          <a:xfrm>
            <a:off x="8160658" y="1861458"/>
            <a:ext cx="5704114" cy="2786742"/>
          </a:xfrm>
          <a:prstGeom prst="rect">
            <a:avLst/>
          </a:prstGeom>
          <a:solidFill>
            <a:schemeClr val="accent3">
              <a:lumMod val="20000"/>
              <a:lumOff val="80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1249D-4667-459D-96D7-A9230D900695}"/>
              </a:ext>
            </a:extLst>
          </p:cNvPr>
          <p:cNvSpPr txBox="1"/>
          <p:nvPr/>
        </p:nvSpPr>
        <p:spPr>
          <a:xfrm>
            <a:off x="4321536" y="4757057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</a:t>
            </a:r>
          </a:p>
        </p:txBody>
      </p:sp>
    </p:spTree>
    <p:extLst>
      <p:ext uri="{BB962C8B-B14F-4D97-AF65-F5344CB8AC3E}">
        <p14:creationId xmlns:p14="http://schemas.microsoft.com/office/powerpoint/2010/main" val="229190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EA39-B0D2-6840-8022-E0C16588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A04A4-03F4-3941-91D4-9C7EF11440FC}"/>
              </a:ext>
            </a:extLst>
          </p:cNvPr>
          <p:cNvSpPr/>
          <p:nvPr/>
        </p:nvSpPr>
        <p:spPr>
          <a:xfrm>
            <a:off x="3309361" y="2811244"/>
            <a:ext cx="533964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&lt;Box&gt;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5, 5, 5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(Box box 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(box)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boxList.remove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element in position 2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8AF92-0E06-8D40-8CA7-2E00C9755353}"/>
              </a:ext>
            </a:extLst>
          </p:cNvPr>
          <p:cNvSpPr txBox="1"/>
          <p:nvPr/>
        </p:nvSpPr>
        <p:spPr>
          <a:xfrm>
            <a:off x="9166578" y="2032837"/>
            <a:ext cx="3046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 </a:t>
            </a:r>
            <a:r>
              <a:rPr lang="en-US" dirty="0" err="1"/>
              <a:t>ArrayList</a:t>
            </a:r>
            <a:r>
              <a:rPr lang="en-US" dirty="0"/>
              <a:t> object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63D32AB-9A76-5D44-8064-B653E00B1EF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5333" y="2232891"/>
            <a:ext cx="2991556" cy="664409"/>
          </a:xfrm>
          <a:prstGeom prst="curvedConnector3">
            <a:avLst>
              <a:gd name="adj1" fmla="val 1005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B64E67-31F1-224E-9C36-D45B4502636E}"/>
              </a:ext>
            </a:extLst>
          </p:cNvPr>
          <p:cNvCxnSpPr/>
          <p:nvPr/>
        </p:nvCxnSpPr>
        <p:spPr>
          <a:xfrm>
            <a:off x="4470400" y="3118845"/>
            <a:ext cx="431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750681-4E17-ED43-B7D4-7E72D6398295}"/>
              </a:ext>
            </a:extLst>
          </p:cNvPr>
          <p:cNvSpPr txBox="1"/>
          <p:nvPr/>
        </p:nvSpPr>
        <p:spPr>
          <a:xfrm>
            <a:off x="334325" y="3118845"/>
            <a:ext cx="2323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Tells us which type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A4D9938-72F6-414B-8985-95ED80C7C2F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57846" y="3118845"/>
            <a:ext cx="1812554" cy="2000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63151C9-1E97-EA4C-B443-9F8B49D99CF3}"/>
              </a:ext>
            </a:extLst>
          </p:cNvPr>
          <p:cNvSpPr/>
          <p:nvPr/>
        </p:nvSpPr>
        <p:spPr>
          <a:xfrm>
            <a:off x="7162799" y="3423645"/>
            <a:ext cx="1570799" cy="664409"/>
          </a:xfrm>
          <a:prstGeom prst="rightBrace">
            <a:avLst>
              <a:gd name="adj1" fmla="val 8333"/>
              <a:gd name="adj2" fmla="val 51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B79D3C-8A4F-3F4A-9C34-96C9A0A9B540}"/>
              </a:ext>
            </a:extLst>
          </p:cNvPr>
          <p:cNvSpPr txBox="1"/>
          <p:nvPr/>
        </p:nvSpPr>
        <p:spPr>
          <a:xfrm>
            <a:off x="8733598" y="3555794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elements (must use add)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6B11E-75DE-AA4C-B580-87A8F85A1032}"/>
              </a:ext>
            </a:extLst>
          </p:cNvPr>
          <p:cNvSpPr txBox="1"/>
          <p:nvPr/>
        </p:nvSpPr>
        <p:spPr>
          <a:xfrm>
            <a:off x="9093200" y="4642845"/>
            <a:ext cx="3502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For-each is ideal for iteration!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8EE1417-D6B4-3042-8490-C63023508FB8}"/>
              </a:ext>
            </a:extLst>
          </p:cNvPr>
          <p:cNvCxnSpPr>
            <a:stCxn id="20" idx="1"/>
          </p:cNvCxnSpPr>
          <p:nvPr/>
        </p:nvCxnSpPr>
        <p:spPr>
          <a:xfrm rot="10800000">
            <a:off x="6540500" y="4614398"/>
            <a:ext cx="2552700" cy="22850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728ECDA-828A-DC45-847D-6128C9F517BD}"/>
              </a:ext>
            </a:extLst>
          </p:cNvPr>
          <p:cNvSpPr txBox="1"/>
          <p:nvPr/>
        </p:nvSpPr>
        <p:spPr>
          <a:xfrm>
            <a:off x="9283700" y="5506445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== 3 actually counts elements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5E984DA-E44F-E346-8C59-40DEC97F31E5}"/>
              </a:ext>
            </a:extLst>
          </p:cNvPr>
          <p:cNvCxnSpPr>
            <a:stCxn id="23" idx="1"/>
          </p:cNvCxnSpPr>
          <p:nvPr/>
        </p:nvCxnSpPr>
        <p:spPr>
          <a:xfrm rot="10800000">
            <a:off x="7277100" y="5392146"/>
            <a:ext cx="2006600" cy="3143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D5293E-57B1-E045-A61F-FB1A7ED83243}"/>
              </a:ext>
            </a:extLst>
          </p:cNvPr>
          <p:cNvSpPr txBox="1"/>
          <p:nvPr/>
        </p:nvSpPr>
        <p:spPr>
          <a:xfrm>
            <a:off x="520700" y="5963645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elements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CE0C84-F04F-B14D-AECE-ED53E4231538}"/>
              </a:ext>
            </a:extLst>
          </p:cNvPr>
          <p:cNvCxnSpPr>
            <a:stCxn id="26" idx="3"/>
          </p:cNvCxnSpPr>
          <p:nvPr/>
        </p:nvCxnSpPr>
        <p:spPr>
          <a:xfrm flipV="1">
            <a:off x="2670648" y="5906555"/>
            <a:ext cx="573266" cy="2571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FA1471-51D3-3341-8C44-90AC5D145C61}"/>
              </a:ext>
            </a:extLst>
          </p:cNvPr>
          <p:cNvSpPr txBox="1"/>
          <p:nvPr/>
        </p:nvSpPr>
        <p:spPr>
          <a:xfrm>
            <a:off x="6819900" y="6897169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== 2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C3773A9-11C3-D946-A19D-76A052268EB9}"/>
              </a:ext>
            </a:extLst>
          </p:cNvPr>
          <p:cNvCxnSpPr>
            <a:stCxn id="29" idx="1"/>
          </p:cNvCxnSpPr>
          <p:nvPr/>
        </p:nvCxnSpPr>
        <p:spPr>
          <a:xfrm rot="10800000">
            <a:off x="6540500" y="6470852"/>
            <a:ext cx="279400" cy="62637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7C328-CD32-4B6F-8213-072321264794}"/>
              </a:ext>
            </a:extLst>
          </p:cNvPr>
          <p:cNvSpPr/>
          <p:nvPr/>
        </p:nvSpPr>
        <p:spPr>
          <a:xfrm>
            <a:off x="6713249" y="146213"/>
            <a:ext cx="3760679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//…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 animBg="1"/>
      <p:bldP spid="19" grpId="0"/>
      <p:bldP spid="20" grpId="0"/>
      <p:bldP spid="23" grpId="0"/>
      <p:bldP spid="26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EA39-B0D2-6840-8022-E0C16588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75" y="305246"/>
            <a:ext cx="12561453" cy="1015663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A04A4-03F4-3941-91D4-9C7EF11440FC}"/>
              </a:ext>
            </a:extLst>
          </p:cNvPr>
          <p:cNvSpPr/>
          <p:nvPr/>
        </p:nvSpPr>
        <p:spPr>
          <a:xfrm>
            <a:off x="170875" y="1557891"/>
            <a:ext cx="752532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&lt;Box&gt;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CCF96-B61C-4DD7-AFCA-9285071FE123}"/>
              </a:ext>
            </a:extLst>
          </p:cNvPr>
          <p:cNvSpPr txBox="1"/>
          <p:nvPr/>
        </p:nvSpPr>
        <p:spPr>
          <a:xfrm>
            <a:off x="247075" y="2822801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Memory 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4F05BD-05F3-48AF-AAEF-987D93EEB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474311"/>
              </p:ext>
            </p:extLst>
          </p:nvPr>
        </p:nvGraphicFramePr>
        <p:xfrm>
          <a:off x="247075" y="3416294"/>
          <a:ext cx="4803896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26011">
                  <a:extLst>
                    <a:ext uri="{9D8B030D-6E8A-4147-A177-3AD203B41FA5}">
                      <a16:colId xmlns:a16="http://schemas.microsoft.com/office/drawing/2014/main" val="3105693114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2561768807"/>
                    </a:ext>
                  </a:extLst>
                </a:gridCol>
              </a:tblGrid>
              <a:tr h="39495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30365"/>
                  </a:ext>
                </a:extLst>
              </a:tr>
              <a:tr h="212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boxList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ArrayList@7ba7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228104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DD8966E-C273-4FC8-81A6-ABA8F9408BE5}"/>
              </a:ext>
            </a:extLst>
          </p:cNvPr>
          <p:cNvGrpSpPr/>
          <p:nvPr/>
        </p:nvGrpSpPr>
        <p:grpSpPr>
          <a:xfrm>
            <a:off x="7815943" y="1434780"/>
            <a:ext cx="5373585" cy="707886"/>
            <a:chOff x="7815943" y="1434780"/>
            <a:chExt cx="5373585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59CF7C4-D4AF-4146-A617-EC877BA0F9DC}"/>
                </a:ext>
              </a:extLst>
            </p:cNvPr>
            <p:cNvSpPr txBox="1"/>
            <p:nvPr/>
          </p:nvSpPr>
          <p:spPr>
            <a:xfrm>
              <a:off x="8759043" y="1434780"/>
              <a:ext cx="44304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Creates a space to store 10 Boxes, all elements are null.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9C72960-A242-4E16-9D4B-FD3097BA120B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7815943" y="1788723"/>
              <a:ext cx="943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13E19FC-C57E-44FE-B1FA-209324F88D21}"/>
              </a:ext>
            </a:extLst>
          </p:cNvPr>
          <p:cNvSpPr/>
          <p:nvPr/>
        </p:nvSpPr>
        <p:spPr>
          <a:xfrm>
            <a:off x="6343075" y="2369733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ArrayList@7ba7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36177D1-11DD-4F7D-9A1F-95997ACF7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07468"/>
              </p:ext>
            </p:extLst>
          </p:nvPr>
        </p:nvGraphicFramePr>
        <p:xfrm>
          <a:off x="8649305" y="2372927"/>
          <a:ext cx="443048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243">
                  <a:extLst>
                    <a:ext uri="{9D8B030D-6E8A-4147-A177-3AD203B41FA5}">
                      <a16:colId xmlns:a16="http://schemas.microsoft.com/office/drawing/2014/main" val="1442398488"/>
                    </a:ext>
                  </a:extLst>
                </a:gridCol>
                <a:gridCol w="2215243">
                  <a:extLst>
                    <a:ext uri="{9D8B030D-6E8A-4147-A177-3AD203B41FA5}">
                      <a16:colId xmlns:a16="http://schemas.microsoft.com/office/drawing/2014/main" val="45559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9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4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6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5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79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7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18182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206A9E-0752-4D9F-A55D-1FF03A592AC2}"/>
              </a:ext>
            </a:extLst>
          </p:cNvPr>
          <p:cNvCxnSpPr/>
          <p:nvPr/>
        </p:nvCxnSpPr>
        <p:spPr>
          <a:xfrm flipV="1">
            <a:off x="5312229" y="2610480"/>
            <a:ext cx="947057" cy="1123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2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EA39-B0D2-6840-8022-E0C16588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A04A4-03F4-3941-91D4-9C7EF11440FC}"/>
              </a:ext>
            </a:extLst>
          </p:cNvPr>
          <p:cNvSpPr/>
          <p:nvPr/>
        </p:nvSpPr>
        <p:spPr>
          <a:xfrm>
            <a:off x="520683" y="1468758"/>
            <a:ext cx="533964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5, 5, 5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7C328-CD32-4B6F-8213-072321264794}"/>
              </a:ext>
            </a:extLst>
          </p:cNvPr>
          <p:cNvSpPr/>
          <p:nvPr/>
        </p:nvSpPr>
        <p:spPr>
          <a:xfrm>
            <a:off x="6713249" y="146213"/>
            <a:ext cx="3760679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//…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8504C4-C3C5-41E6-A30E-28824FDCC44D}"/>
              </a:ext>
            </a:extLst>
          </p:cNvPr>
          <p:cNvSpPr txBox="1"/>
          <p:nvPr/>
        </p:nvSpPr>
        <p:spPr>
          <a:xfrm>
            <a:off x="247075" y="2822801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Memory </a:t>
            </a:r>
            <a:r>
              <a:rPr lang="en-US" dirty="0">
                <a:latin typeface="Consolas" panose="020B0609020204030204" pitchFamily="49" charset="0"/>
              </a:rPr>
              <a:t>Stack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6598BE-63F7-4914-88F6-1D2A82188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81292"/>
              </p:ext>
            </p:extLst>
          </p:nvPr>
        </p:nvGraphicFramePr>
        <p:xfrm>
          <a:off x="247075" y="3192133"/>
          <a:ext cx="4803896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26011">
                  <a:extLst>
                    <a:ext uri="{9D8B030D-6E8A-4147-A177-3AD203B41FA5}">
                      <a16:colId xmlns:a16="http://schemas.microsoft.com/office/drawing/2014/main" val="3105693114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2561768807"/>
                    </a:ext>
                  </a:extLst>
                </a:gridCol>
              </a:tblGrid>
              <a:tr h="3949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30365"/>
                  </a:ext>
                </a:extLst>
              </a:tr>
              <a:tr h="2124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boxList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ArrayList@7ba7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228104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689AA317-3456-4C69-889E-1E1072103A63}"/>
              </a:ext>
            </a:extLst>
          </p:cNvPr>
          <p:cNvSpPr/>
          <p:nvPr/>
        </p:nvSpPr>
        <p:spPr>
          <a:xfrm>
            <a:off x="6343075" y="2369733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ArrayList@7ba7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4B5A077-FE7B-4805-A723-1D4682600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8517"/>
              </p:ext>
            </p:extLst>
          </p:nvPr>
        </p:nvGraphicFramePr>
        <p:xfrm>
          <a:off x="8649305" y="2372927"/>
          <a:ext cx="443048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243">
                  <a:extLst>
                    <a:ext uri="{9D8B030D-6E8A-4147-A177-3AD203B41FA5}">
                      <a16:colId xmlns:a16="http://schemas.microsoft.com/office/drawing/2014/main" val="1442398488"/>
                    </a:ext>
                  </a:extLst>
                </a:gridCol>
                <a:gridCol w="2215243">
                  <a:extLst>
                    <a:ext uri="{9D8B030D-6E8A-4147-A177-3AD203B41FA5}">
                      <a16:colId xmlns:a16="http://schemas.microsoft.com/office/drawing/2014/main" val="45559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9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Box@01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4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Box@02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6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Box@03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5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79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7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18182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80B3DE-2D93-4E7B-9C8A-9641DE031A6A}"/>
              </a:ext>
            </a:extLst>
          </p:cNvPr>
          <p:cNvCxnSpPr/>
          <p:nvPr/>
        </p:nvCxnSpPr>
        <p:spPr>
          <a:xfrm flipV="1">
            <a:off x="5312229" y="2610480"/>
            <a:ext cx="947057" cy="1123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03A9D5-619C-4CD9-BFF1-8E12590E7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20813"/>
              </p:ext>
            </p:extLst>
          </p:nvPr>
        </p:nvGraphicFramePr>
        <p:xfrm>
          <a:off x="247074" y="4364024"/>
          <a:ext cx="183209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82">
                  <a:extLst>
                    <a:ext uri="{9D8B030D-6E8A-4147-A177-3AD203B41FA5}">
                      <a16:colId xmlns:a16="http://schemas.microsoft.com/office/drawing/2014/main" val="888030183"/>
                    </a:ext>
                  </a:extLst>
                </a:gridCol>
                <a:gridCol w="784715">
                  <a:extLst>
                    <a:ext uri="{9D8B030D-6E8A-4147-A177-3AD203B41FA5}">
                      <a16:colId xmlns:a16="http://schemas.microsoft.com/office/drawing/2014/main" val="25557974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Box@01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1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39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12952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35E2F24-4BCF-4177-AC6A-BB7A9A1FA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1577"/>
              </p:ext>
            </p:extLst>
          </p:nvPr>
        </p:nvGraphicFramePr>
        <p:xfrm>
          <a:off x="2945095" y="5156504"/>
          <a:ext cx="183209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82">
                  <a:extLst>
                    <a:ext uri="{9D8B030D-6E8A-4147-A177-3AD203B41FA5}">
                      <a16:colId xmlns:a16="http://schemas.microsoft.com/office/drawing/2014/main" val="888030183"/>
                    </a:ext>
                  </a:extLst>
                </a:gridCol>
                <a:gridCol w="784715">
                  <a:extLst>
                    <a:ext uri="{9D8B030D-6E8A-4147-A177-3AD203B41FA5}">
                      <a16:colId xmlns:a16="http://schemas.microsoft.com/office/drawing/2014/main" val="25557974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Box@02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1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39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1295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4F74513-48D3-4419-B592-3C9FE900A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04692"/>
              </p:ext>
            </p:extLst>
          </p:nvPr>
        </p:nvGraphicFramePr>
        <p:xfrm>
          <a:off x="5797200" y="5511162"/>
          <a:ext cx="183209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82">
                  <a:extLst>
                    <a:ext uri="{9D8B030D-6E8A-4147-A177-3AD203B41FA5}">
                      <a16:colId xmlns:a16="http://schemas.microsoft.com/office/drawing/2014/main" val="888030183"/>
                    </a:ext>
                  </a:extLst>
                </a:gridCol>
                <a:gridCol w="784715">
                  <a:extLst>
                    <a:ext uri="{9D8B030D-6E8A-4147-A177-3AD203B41FA5}">
                      <a16:colId xmlns:a16="http://schemas.microsoft.com/office/drawing/2014/main" val="25557974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Box@03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1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39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12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3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CB2129-0A7B-4EF7-8731-C7F93CDE1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9E4415-EA9D-46A1-9448-A3EFD7E4D14B}">
  <ds:schemaRefs>
    <ds:schemaRef ds:uri="http://schemas.microsoft.com/office/2006/metadata/properties"/>
    <ds:schemaRef ds:uri="e06ed288-fd75-4b50-bbed-f5a5df88c31c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92c41bee-f0ee-4aa6-9399-a35fbb88351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AC7CE2-1513-4B1F-81F3-5AC6F661B6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1278</Words>
  <Application>Microsoft Office PowerPoint</Application>
  <PresentationFormat>Custom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Announcements</vt:lpstr>
      <vt:lpstr>Collections</vt:lpstr>
      <vt:lpstr>List</vt:lpstr>
      <vt:lpstr>ArrayList</vt:lpstr>
      <vt:lpstr>Collections CS1 and CS2</vt:lpstr>
      <vt:lpstr>ArrayList in Code</vt:lpstr>
      <vt:lpstr>ArrayList in Code</vt:lpstr>
      <vt:lpstr>ArrayList in Code</vt:lpstr>
      <vt:lpstr>Wrapper Classes</vt:lpstr>
      <vt:lpstr>ArrayList: Some Methods</vt:lpstr>
      <vt:lpstr>For Each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11</cp:revision>
  <dcterms:created xsi:type="dcterms:W3CDTF">2020-04-18T06:52:34Z</dcterms:created>
  <dcterms:modified xsi:type="dcterms:W3CDTF">2023-02-19T18:50:10Z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