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2" r:id="rId7"/>
    <p:sldId id="259" r:id="rId8"/>
    <p:sldId id="260" r:id="rId9"/>
    <p:sldId id="257" r:id="rId10"/>
    <p:sldId id="258" r:id="rId11"/>
    <p:sldId id="268" r:id="rId12"/>
    <p:sldId id="269" r:id="rId13"/>
    <p:sldId id="270" r:id="rId14"/>
    <p:sldId id="27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6C7877-AAB2-41F0-BC38-54B934F216FC}"/>
    <pc:docChg chg="undo custSel addSld modSld sldOrd">
      <pc:chgData name="Marcia Moraes" userId="c9c67e8a-58e2-4733-9a1c-5d44fec4775b" providerId="ADAL" clId="{4F6C7877-AAB2-41F0-BC38-54B934F216FC}" dt="2023-03-30T18:31:11.001" v="493" actId="14100"/>
      <pc:docMkLst>
        <pc:docMk/>
      </pc:docMkLst>
      <pc:sldChg chg="modSp">
        <pc:chgData name="Marcia Moraes" userId="c9c67e8a-58e2-4733-9a1c-5d44fec4775b" providerId="ADAL" clId="{4F6C7877-AAB2-41F0-BC38-54B934F216FC}" dt="2023-03-30T18:22:03.421" v="313" actId="1076"/>
        <pc:sldMkLst>
          <pc:docMk/>
          <pc:sldMk cId="706310142" sldId="257"/>
        </pc:sldMkLst>
        <pc:spChg chg="mod">
          <ac:chgData name="Marcia Moraes" userId="c9c67e8a-58e2-4733-9a1c-5d44fec4775b" providerId="ADAL" clId="{4F6C7877-AAB2-41F0-BC38-54B934F216FC}" dt="2023-03-30T18:21:15.078" v="301" actId="1076"/>
          <ac:spMkLst>
            <pc:docMk/>
            <pc:sldMk cId="706310142" sldId="257"/>
            <ac:spMk id="4" creationId="{F016D7DE-DA0D-D54E-881A-8D82FC15EEDE}"/>
          </ac:spMkLst>
        </pc:spChg>
        <pc:spChg chg="mod">
          <ac:chgData name="Marcia Moraes" userId="c9c67e8a-58e2-4733-9a1c-5d44fec4775b" providerId="ADAL" clId="{4F6C7877-AAB2-41F0-BC38-54B934F216FC}" dt="2023-03-30T18:21:46.859" v="309" actId="255"/>
          <ac:spMkLst>
            <pc:docMk/>
            <pc:sldMk cId="706310142" sldId="257"/>
            <ac:spMk id="6" creationId="{B60D51D7-E415-B840-A77B-B31975D4BB6B}"/>
          </ac:spMkLst>
        </pc:spChg>
        <pc:spChg chg="mod">
          <ac:chgData name="Marcia Moraes" userId="c9c67e8a-58e2-4733-9a1c-5d44fec4775b" providerId="ADAL" clId="{4F6C7877-AAB2-41F0-BC38-54B934F216FC}" dt="2023-03-30T18:21:41.864" v="308" actId="1076"/>
          <ac:spMkLst>
            <pc:docMk/>
            <pc:sldMk cId="706310142" sldId="257"/>
            <ac:spMk id="14" creationId="{820AECDB-2759-4DA9-BED0-3AE2216596F6}"/>
          </ac:spMkLst>
        </pc:spChg>
        <pc:spChg chg="mod">
          <ac:chgData name="Marcia Moraes" userId="c9c67e8a-58e2-4733-9a1c-5d44fec4775b" providerId="ADAL" clId="{4F6C7877-AAB2-41F0-BC38-54B934F216FC}" dt="2023-03-30T18:21:31.697" v="305" actId="1076"/>
          <ac:spMkLst>
            <pc:docMk/>
            <pc:sldMk cId="706310142" sldId="257"/>
            <ac:spMk id="15" creationId="{22E6A680-F032-4B55-BB13-AFAD0DC8C1E4}"/>
          </ac:spMkLst>
        </pc:spChg>
        <pc:spChg chg="mod">
          <ac:chgData name="Marcia Moraes" userId="c9c67e8a-58e2-4733-9a1c-5d44fec4775b" providerId="ADAL" clId="{4F6C7877-AAB2-41F0-BC38-54B934F216FC}" dt="2023-03-30T18:22:03.421" v="313" actId="1076"/>
          <ac:spMkLst>
            <pc:docMk/>
            <pc:sldMk cId="706310142" sldId="257"/>
            <ac:spMk id="17" creationId="{85630BF4-A637-492F-8F36-E5FC925F08D0}"/>
          </ac:spMkLst>
        </pc:spChg>
        <pc:spChg chg="mod">
          <ac:chgData name="Marcia Moraes" userId="c9c67e8a-58e2-4733-9a1c-5d44fec4775b" providerId="ADAL" clId="{4F6C7877-AAB2-41F0-BC38-54B934F216FC}" dt="2023-03-30T18:21:53.294" v="311" actId="255"/>
          <ac:spMkLst>
            <pc:docMk/>
            <pc:sldMk cId="706310142" sldId="257"/>
            <ac:spMk id="18" creationId="{A968E691-57B2-42AD-9B86-E357DC0F5890}"/>
          </ac:spMkLst>
        </pc:spChg>
      </pc:sldChg>
      <pc:sldChg chg="modSp">
        <pc:chgData name="Marcia Moraes" userId="c9c67e8a-58e2-4733-9a1c-5d44fec4775b" providerId="ADAL" clId="{4F6C7877-AAB2-41F0-BC38-54B934F216FC}" dt="2023-03-30T18:18:31.873" v="283" actId="255"/>
        <pc:sldMkLst>
          <pc:docMk/>
          <pc:sldMk cId="2695379060" sldId="259"/>
        </pc:sldMkLst>
        <pc:spChg chg="mod">
          <ac:chgData name="Marcia Moraes" userId="c9c67e8a-58e2-4733-9a1c-5d44fec4775b" providerId="ADAL" clId="{4F6C7877-AAB2-41F0-BC38-54B934F216FC}" dt="2023-03-30T18:17:59.886" v="267" actId="1076"/>
          <ac:spMkLst>
            <pc:docMk/>
            <pc:sldMk cId="2695379060" sldId="259"/>
            <ac:spMk id="2" creationId="{F97C01CE-51D3-4DFD-9BB7-739F9C97F431}"/>
          </ac:spMkLst>
        </pc:spChg>
        <pc:spChg chg="mod">
          <ac:chgData name="Marcia Moraes" userId="c9c67e8a-58e2-4733-9a1c-5d44fec4775b" providerId="ADAL" clId="{4F6C7877-AAB2-41F0-BC38-54B934F216FC}" dt="2023-03-30T18:18:13.318" v="271" actId="1076"/>
          <ac:spMkLst>
            <pc:docMk/>
            <pc:sldMk cId="2695379060" sldId="259"/>
            <ac:spMk id="3" creationId="{B6DC54CF-35F7-43EA-B0F4-366DC5E9A368}"/>
          </ac:spMkLst>
        </pc:spChg>
        <pc:spChg chg="mod">
          <ac:chgData name="Marcia Moraes" userId="c9c67e8a-58e2-4733-9a1c-5d44fec4775b" providerId="ADAL" clId="{4F6C7877-AAB2-41F0-BC38-54B934F216FC}" dt="2023-03-30T17:49:07.609" v="212" actId="1076"/>
          <ac:spMkLst>
            <pc:docMk/>
            <pc:sldMk cId="2695379060" sldId="259"/>
            <ac:spMk id="4" creationId="{F016D7DE-DA0D-D54E-881A-8D82FC15EEDE}"/>
          </ac:spMkLst>
        </pc:spChg>
        <pc:spChg chg="mod">
          <ac:chgData name="Marcia Moraes" userId="c9c67e8a-58e2-4733-9a1c-5d44fec4775b" providerId="ADAL" clId="{4F6C7877-AAB2-41F0-BC38-54B934F216FC}" dt="2023-03-30T17:50:09.423" v="224" actId="255"/>
          <ac:spMkLst>
            <pc:docMk/>
            <pc:sldMk cId="2695379060" sldId="259"/>
            <ac:spMk id="5" creationId="{446693EF-ADF2-6A45-BA55-47A75C061D4C}"/>
          </ac:spMkLst>
        </pc:spChg>
        <pc:spChg chg="mod">
          <ac:chgData name="Marcia Moraes" userId="c9c67e8a-58e2-4733-9a1c-5d44fec4775b" providerId="ADAL" clId="{4F6C7877-AAB2-41F0-BC38-54B934F216FC}" dt="2023-03-30T17:50:05.543" v="223" actId="255"/>
          <ac:spMkLst>
            <pc:docMk/>
            <pc:sldMk cId="2695379060" sldId="259"/>
            <ac:spMk id="6" creationId="{B60D51D7-E415-B840-A77B-B31975D4BB6B}"/>
          </ac:spMkLst>
        </pc:spChg>
        <pc:spChg chg="mod">
          <ac:chgData name="Marcia Moraes" userId="c9c67e8a-58e2-4733-9a1c-5d44fec4775b" providerId="ADAL" clId="{4F6C7877-AAB2-41F0-BC38-54B934F216FC}" dt="2023-03-30T18:17:48.750" v="256" actId="1076"/>
          <ac:spMkLst>
            <pc:docMk/>
            <pc:sldMk cId="2695379060" sldId="259"/>
            <ac:spMk id="12" creationId="{E0B85B34-3358-4DF0-806A-799D560EEC22}"/>
          </ac:spMkLst>
        </pc:spChg>
        <pc:spChg chg="mod">
          <ac:chgData name="Marcia Moraes" userId="c9c67e8a-58e2-4733-9a1c-5d44fec4775b" providerId="ADAL" clId="{4F6C7877-AAB2-41F0-BC38-54B934F216FC}" dt="2023-03-30T18:18:15.934" v="272" actId="1076"/>
          <ac:spMkLst>
            <pc:docMk/>
            <pc:sldMk cId="2695379060" sldId="259"/>
            <ac:spMk id="16" creationId="{CC8E4C46-4257-467B-893C-EE05F12775DE}"/>
          </ac:spMkLst>
        </pc:spChg>
        <pc:spChg chg="mod">
          <ac:chgData name="Marcia Moraes" userId="c9c67e8a-58e2-4733-9a1c-5d44fec4775b" providerId="ADAL" clId="{4F6C7877-AAB2-41F0-BC38-54B934F216FC}" dt="2023-03-30T18:18:31.873" v="283" actId="255"/>
          <ac:spMkLst>
            <pc:docMk/>
            <pc:sldMk cId="2695379060" sldId="259"/>
            <ac:spMk id="17" creationId="{D4E84A94-D14C-4DE6-82E3-D13C2727867A}"/>
          </ac:spMkLst>
        </pc:spChg>
        <pc:spChg chg="mod">
          <ac:chgData name="Marcia Moraes" userId="c9c67e8a-58e2-4733-9a1c-5d44fec4775b" providerId="ADAL" clId="{4F6C7877-AAB2-41F0-BC38-54B934F216FC}" dt="2023-03-30T17:50:00.018" v="222" actId="255"/>
          <ac:spMkLst>
            <pc:docMk/>
            <pc:sldMk cId="2695379060" sldId="259"/>
            <ac:spMk id="18" creationId="{34B9CD85-4F9B-4C44-AD29-F49080158152}"/>
          </ac:spMkLst>
        </pc:spChg>
        <pc:spChg chg="mod">
          <ac:chgData name="Marcia Moraes" userId="c9c67e8a-58e2-4733-9a1c-5d44fec4775b" providerId="ADAL" clId="{4F6C7877-AAB2-41F0-BC38-54B934F216FC}" dt="2023-03-30T17:50:18.766" v="225" actId="1076"/>
          <ac:spMkLst>
            <pc:docMk/>
            <pc:sldMk cId="2695379060" sldId="259"/>
            <ac:spMk id="20" creationId="{B8DFF3F6-C337-45DA-861C-AC9A96A0BF2E}"/>
          </ac:spMkLst>
        </pc:spChg>
      </pc:sldChg>
      <pc:sldChg chg="modSp">
        <pc:chgData name="Marcia Moraes" userId="c9c67e8a-58e2-4733-9a1c-5d44fec4775b" providerId="ADAL" clId="{4F6C7877-AAB2-41F0-BC38-54B934F216FC}" dt="2023-03-30T18:21:00.799" v="300" actId="1076"/>
        <pc:sldMkLst>
          <pc:docMk/>
          <pc:sldMk cId="2716613287" sldId="260"/>
        </pc:sldMkLst>
        <pc:spChg chg="mod">
          <ac:chgData name="Marcia Moraes" userId="c9c67e8a-58e2-4733-9a1c-5d44fec4775b" providerId="ADAL" clId="{4F6C7877-AAB2-41F0-BC38-54B934F216FC}" dt="2023-03-30T18:19:51.190" v="295" actId="1076"/>
          <ac:spMkLst>
            <pc:docMk/>
            <pc:sldMk cId="2716613287" sldId="260"/>
            <ac:spMk id="4" creationId="{F016D7DE-DA0D-D54E-881A-8D82FC15EEDE}"/>
          </ac:spMkLst>
        </pc:spChg>
        <pc:spChg chg="mod">
          <ac:chgData name="Marcia Moraes" userId="c9c67e8a-58e2-4733-9a1c-5d44fec4775b" providerId="ADAL" clId="{4F6C7877-AAB2-41F0-BC38-54B934F216FC}" dt="2023-03-30T18:20:52.164" v="298" actId="1076"/>
          <ac:spMkLst>
            <pc:docMk/>
            <pc:sldMk cId="2716613287" sldId="260"/>
            <ac:spMk id="9" creationId="{78FDD4FC-9816-401D-A7CC-D306B6C016D3}"/>
          </ac:spMkLst>
        </pc:spChg>
        <pc:spChg chg="mod">
          <ac:chgData name="Marcia Moraes" userId="c9c67e8a-58e2-4733-9a1c-5d44fec4775b" providerId="ADAL" clId="{4F6C7877-AAB2-41F0-BC38-54B934F216FC}" dt="2023-03-30T18:21:00.799" v="300" actId="1076"/>
          <ac:spMkLst>
            <pc:docMk/>
            <pc:sldMk cId="2716613287" sldId="260"/>
            <ac:spMk id="10" creationId="{86DFCCC9-5F60-4471-B49F-CA8EFECF5DE4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13" creationId="{5DE45209-5299-4909-8268-7548D361CE07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15" creationId="{E496EE7A-5F54-4001-A90D-F87E77A6BFC7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18" creationId="{EA3E712E-E2A7-4000-B24B-49ABA3520C45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19" creationId="{00223173-FD20-45F5-9E4A-88F6215E5B96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1" creationId="{11CB4C76-67E5-4661-A0E1-B5C84A6D2D30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2" creationId="{78328DCF-A625-45C1-9F32-4E25156658A4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4" creationId="{2BEF26C9-69F8-493B-81B1-456D23C054BF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5" creationId="{C858EBFA-BADA-4C40-B686-1C1BB0C567C1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7" creationId="{418A4A84-6417-409D-B338-0CE32146912E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8" creationId="{8451F2D5-9F64-4DD0-B115-1175278E5AFE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29" creationId="{091A25E5-5046-4291-8B20-B9DADB017A3E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0" creationId="{046A83E9-EF2A-4442-A0A5-0651F829CDFB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5" creationId="{E1C7956F-A715-4E72-8F87-C8184273828E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6" creationId="{63684BEB-4721-440D-BAAE-04152BE2D08D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7" creationId="{BE1BBF4D-5E91-431A-B98E-F7C211895B22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8" creationId="{2D4297F6-11A2-4AF8-95FE-A243ECD48154}"/>
          </ac:spMkLst>
        </pc:spChg>
        <pc:spChg chg="mod">
          <ac:chgData name="Marcia Moraes" userId="c9c67e8a-58e2-4733-9a1c-5d44fec4775b" providerId="ADAL" clId="{4F6C7877-AAB2-41F0-BC38-54B934F216FC}" dt="2023-03-30T18:19:56.843" v="296" actId="1076"/>
          <ac:spMkLst>
            <pc:docMk/>
            <pc:sldMk cId="2716613287" sldId="260"/>
            <ac:spMk id="39" creationId="{2D497C2B-8888-4C39-9404-A22BFBEDCE29}"/>
          </ac:spMkLst>
        </pc:spChg>
        <pc:picChg chg="mod">
          <ac:chgData name="Marcia Moraes" userId="c9c67e8a-58e2-4733-9a1c-5d44fec4775b" providerId="ADAL" clId="{4F6C7877-AAB2-41F0-BC38-54B934F216FC}" dt="2023-03-30T18:20:58.888" v="299" actId="1076"/>
          <ac:picMkLst>
            <pc:docMk/>
            <pc:sldMk cId="2716613287" sldId="260"/>
            <ac:picMk id="40" creationId="{63A3E2DE-2E3E-4B48-972F-2AD857B42B5D}"/>
          </ac:picMkLst>
        </pc:picChg>
      </pc:sldChg>
      <pc:sldChg chg="modSp">
        <pc:chgData name="Marcia Moraes" userId="c9c67e8a-58e2-4733-9a1c-5d44fec4775b" providerId="ADAL" clId="{4F6C7877-AAB2-41F0-BC38-54B934F216FC}" dt="2023-03-30T18:30:06.382" v="320" actId="1076"/>
        <pc:sldMkLst>
          <pc:docMk/>
          <pc:sldMk cId="3962554218" sldId="268"/>
        </pc:sldMkLst>
        <pc:spChg chg="mod">
          <ac:chgData name="Marcia Moraes" userId="c9c67e8a-58e2-4733-9a1c-5d44fec4775b" providerId="ADAL" clId="{4F6C7877-AAB2-41F0-BC38-54B934F216FC}" dt="2023-03-30T18:30:00.808" v="318" actId="255"/>
          <ac:spMkLst>
            <pc:docMk/>
            <pc:sldMk cId="3962554218" sldId="268"/>
            <ac:spMk id="6" creationId="{B60D51D7-E415-B840-A77B-B31975D4BB6B}"/>
          </ac:spMkLst>
        </pc:spChg>
        <pc:spChg chg="mod">
          <ac:chgData name="Marcia Moraes" userId="c9c67e8a-58e2-4733-9a1c-5d44fec4775b" providerId="ADAL" clId="{4F6C7877-AAB2-41F0-BC38-54B934F216FC}" dt="2023-03-30T18:30:04.400" v="319" actId="1076"/>
          <ac:spMkLst>
            <pc:docMk/>
            <pc:sldMk cId="3962554218" sldId="268"/>
            <ac:spMk id="14" creationId="{820AECDB-2759-4DA9-BED0-3AE2216596F6}"/>
          </ac:spMkLst>
        </pc:spChg>
        <pc:spChg chg="mod">
          <ac:chgData name="Marcia Moraes" userId="c9c67e8a-58e2-4733-9a1c-5d44fec4775b" providerId="ADAL" clId="{4F6C7877-AAB2-41F0-BC38-54B934F216FC}" dt="2023-03-30T18:30:06.382" v="320" actId="1076"/>
          <ac:spMkLst>
            <pc:docMk/>
            <pc:sldMk cId="3962554218" sldId="268"/>
            <ac:spMk id="15" creationId="{22E6A680-F032-4B55-BB13-AFAD0DC8C1E4}"/>
          </ac:spMkLst>
        </pc:spChg>
      </pc:sldChg>
      <pc:sldChg chg="addSp delSp modSp">
        <pc:chgData name="Marcia Moraes" userId="c9c67e8a-58e2-4733-9a1c-5d44fec4775b" providerId="ADAL" clId="{4F6C7877-AAB2-41F0-BC38-54B934F216FC}" dt="2023-03-30T17:31:45.253" v="208" actId="14100"/>
        <pc:sldMkLst>
          <pc:docMk/>
          <pc:sldMk cId="2571368551" sldId="272"/>
        </pc:sldMkLst>
        <pc:spChg chg="mod">
          <ac:chgData name="Marcia Moraes" userId="c9c67e8a-58e2-4733-9a1c-5d44fec4775b" providerId="ADAL" clId="{4F6C7877-AAB2-41F0-BC38-54B934F216FC}" dt="2023-03-30T17:31:45.253" v="208" actId="14100"/>
          <ac:spMkLst>
            <pc:docMk/>
            <pc:sldMk cId="2571368551" sldId="272"/>
            <ac:spMk id="2" creationId="{84CD52E7-9878-46B0-B322-12FDC9581986}"/>
          </ac:spMkLst>
        </pc:spChg>
        <pc:spChg chg="add mod">
          <ac:chgData name="Marcia Moraes" userId="c9c67e8a-58e2-4733-9a1c-5d44fec4775b" providerId="ADAL" clId="{4F6C7877-AAB2-41F0-BC38-54B934F216FC}" dt="2023-03-30T16:58:29.080" v="179" actId="207"/>
          <ac:spMkLst>
            <pc:docMk/>
            <pc:sldMk cId="2571368551" sldId="272"/>
            <ac:spMk id="3" creationId="{5BC8B290-6C99-4763-BFC6-1EFE67A8FC35}"/>
          </ac:spMkLst>
        </pc:spChg>
        <pc:spChg chg="add del">
          <ac:chgData name="Marcia Moraes" userId="c9c67e8a-58e2-4733-9a1c-5d44fec4775b" providerId="ADAL" clId="{4F6C7877-AAB2-41F0-BC38-54B934F216FC}" dt="2023-03-30T17:18:55.412" v="183"/>
          <ac:spMkLst>
            <pc:docMk/>
            <pc:sldMk cId="2571368551" sldId="272"/>
            <ac:spMk id="6" creationId="{E65AAD4E-9F02-49FC-B3D4-2A7F9329D3CC}"/>
          </ac:spMkLst>
        </pc:spChg>
        <pc:spChg chg="add del">
          <ac:chgData name="Marcia Moraes" userId="c9c67e8a-58e2-4733-9a1c-5d44fec4775b" providerId="ADAL" clId="{4F6C7877-AAB2-41F0-BC38-54B934F216FC}" dt="2023-03-30T17:19:04.703" v="185"/>
          <ac:spMkLst>
            <pc:docMk/>
            <pc:sldMk cId="2571368551" sldId="272"/>
            <ac:spMk id="7" creationId="{868C4D54-0A6F-4E5F-8552-34D904E320C5}"/>
          </ac:spMkLst>
        </pc:spChg>
        <pc:spChg chg="add del mod">
          <ac:chgData name="Marcia Moraes" userId="c9c67e8a-58e2-4733-9a1c-5d44fec4775b" providerId="ADAL" clId="{4F6C7877-AAB2-41F0-BC38-54B934F216FC}" dt="2023-03-30T17:19:26.416" v="189"/>
          <ac:spMkLst>
            <pc:docMk/>
            <pc:sldMk cId="2571368551" sldId="272"/>
            <ac:spMk id="8" creationId="{85801493-3182-4FA4-9FB8-CAEB10362D8D}"/>
          </ac:spMkLst>
        </pc:spChg>
        <pc:spChg chg="mod">
          <ac:chgData name="Marcia Moraes" userId="c9c67e8a-58e2-4733-9a1c-5d44fec4775b" providerId="ADAL" clId="{4F6C7877-AAB2-41F0-BC38-54B934F216FC}" dt="2023-03-30T16:55:18.481" v="36" actId="20577"/>
          <ac:spMkLst>
            <pc:docMk/>
            <pc:sldMk cId="2571368551" sldId="272"/>
            <ac:spMk id="11" creationId="{BDA0DBC1-29A7-4498-B9AA-9B174D0FEC3E}"/>
          </ac:spMkLst>
        </pc:spChg>
        <pc:picChg chg="add del mod">
          <ac:chgData name="Marcia Moraes" userId="c9c67e8a-58e2-4733-9a1c-5d44fec4775b" providerId="ADAL" clId="{4F6C7877-AAB2-41F0-BC38-54B934F216FC}" dt="2023-03-30T17:19:42.164" v="193" actId="478"/>
          <ac:picMkLst>
            <pc:docMk/>
            <pc:sldMk cId="2571368551" sldId="272"/>
            <ac:picMk id="9" creationId="{BE3FBB72-1FE5-4BA9-872E-FB851256B0A4}"/>
          </ac:picMkLst>
        </pc:picChg>
        <pc:picChg chg="add del mod">
          <ac:chgData name="Marcia Moraes" userId="c9c67e8a-58e2-4733-9a1c-5d44fec4775b" providerId="ADAL" clId="{4F6C7877-AAB2-41F0-BC38-54B934F216FC}" dt="2023-03-30T17:31:11.794" v="199" actId="478"/>
          <ac:picMkLst>
            <pc:docMk/>
            <pc:sldMk cId="2571368551" sldId="272"/>
            <ac:picMk id="10" creationId="{E2D874D3-41E4-4971-99E2-9513E3F8FAE4}"/>
          </ac:picMkLst>
        </pc:picChg>
        <pc:picChg chg="del mod">
          <ac:chgData name="Marcia Moraes" userId="c9c67e8a-58e2-4733-9a1c-5d44fec4775b" providerId="ADAL" clId="{4F6C7877-AAB2-41F0-BC38-54B934F216FC}" dt="2023-03-30T17:18:50.706" v="181" actId="478"/>
          <ac:picMkLst>
            <pc:docMk/>
            <pc:sldMk cId="2571368551" sldId="272"/>
            <ac:picMk id="1026" creationId="{76F90ADF-7BC1-487D-A39C-C9BE9DA546D3}"/>
          </ac:picMkLst>
        </pc:picChg>
        <pc:picChg chg="add mod">
          <ac:chgData name="Marcia Moraes" userId="c9c67e8a-58e2-4733-9a1c-5d44fec4775b" providerId="ADAL" clId="{4F6C7877-AAB2-41F0-BC38-54B934F216FC}" dt="2023-03-30T17:31:26.305" v="205" actId="1076"/>
          <ac:picMkLst>
            <pc:docMk/>
            <pc:sldMk cId="2571368551" sldId="272"/>
            <ac:picMk id="1032" creationId="{8F8F76D5-8E26-456C-8557-2CCE2B32A064}"/>
          </ac:picMkLst>
        </pc:picChg>
      </pc:sldChg>
      <pc:sldChg chg="delSp modSp add ord">
        <pc:chgData name="Marcia Moraes" userId="c9c67e8a-58e2-4733-9a1c-5d44fec4775b" providerId="ADAL" clId="{4F6C7877-AAB2-41F0-BC38-54B934F216FC}" dt="2023-03-30T18:31:11.001" v="493" actId="14100"/>
        <pc:sldMkLst>
          <pc:docMk/>
          <pc:sldMk cId="1356595833" sldId="273"/>
        </pc:sldMkLst>
        <pc:spChg chg="mod">
          <ac:chgData name="Marcia Moraes" userId="c9c67e8a-58e2-4733-9a1c-5d44fec4775b" providerId="ADAL" clId="{4F6C7877-AAB2-41F0-BC38-54B934F216FC}" dt="2023-03-30T18:30:29.403" v="335" actId="20577"/>
          <ac:spMkLst>
            <pc:docMk/>
            <pc:sldMk cId="1356595833" sldId="273"/>
            <ac:spMk id="4" creationId="{F016D7DE-DA0D-D54E-881A-8D82FC15EEDE}"/>
          </ac:spMkLst>
        </pc:spChg>
        <pc:spChg chg="del">
          <ac:chgData name="Marcia Moraes" userId="c9c67e8a-58e2-4733-9a1c-5d44fec4775b" providerId="ADAL" clId="{4F6C7877-AAB2-41F0-BC38-54B934F216FC}" dt="2023-03-30T18:30:34.297" v="336" actId="478"/>
          <ac:spMkLst>
            <pc:docMk/>
            <pc:sldMk cId="1356595833" sldId="273"/>
            <ac:spMk id="6" creationId="{B60D51D7-E415-B840-A77B-B31975D4BB6B}"/>
          </ac:spMkLst>
        </pc:spChg>
        <pc:spChg chg="mod">
          <ac:chgData name="Marcia Moraes" userId="c9c67e8a-58e2-4733-9a1c-5d44fec4775b" providerId="ADAL" clId="{4F6C7877-AAB2-41F0-BC38-54B934F216FC}" dt="2023-03-30T18:31:11.001" v="493" actId="14100"/>
          <ac:spMkLst>
            <pc:docMk/>
            <pc:sldMk cId="1356595833" sldId="273"/>
            <ac:spMk id="14" creationId="{820AECDB-2759-4DA9-BED0-3AE2216596F6}"/>
          </ac:spMkLst>
        </pc:spChg>
        <pc:spChg chg="del">
          <ac:chgData name="Marcia Moraes" userId="c9c67e8a-58e2-4733-9a1c-5d44fec4775b" providerId="ADAL" clId="{4F6C7877-AAB2-41F0-BC38-54B934F216FC}" dt="2023-03-30T18:30:37.036" v="337" actId="478"/>
          <ac:spMkLst>
            <pc:docMk/>
            <pc:sldMk cId="1356595833" sldId="273"/>
            <ac:spMk id="15" creationId="{22E6A680-F032-4B55-BB13-AFAD0DC8C1E4}"/>
          </ac:spMkLst>
        </pc:spChg>
      </pc:sldChg>
    </pc:docChg>
  </pc:docChgLst>
  <pc:docChgLst>
    <pc:chgData name="Moraes,Marcia" userId="c9c67e8a-58e2-4733-9a1c-5d44fec4775b" providerId="ADAL" clId="{D46B2D66-2AB5-4621-97C6-245206718DFE}"/>
    <pc:docChg chg="modMainMaster">
      <pc:chgData name="Moraes,Marcia" userId="c9c67e8a-58e2-4733-9a1c-5d44fec4775b" providerId="ADAL" clId="{D46B2D66-2AB5-4621-97C6-245206718DFE}" dt="2023-03-30T18:34:34.714" v="58" actId="20577"/>
      <pc:docMkLst>
        <pc:docMk/>
      </pc:docMkLst>
      <pc:sldMasterChg chg="modSldLayout">
        <pc:chgData name="Moraes,Marcia" userId="c9c67e8a-58e2-4733-9a1c-5d44fec4775b" providerId="ADAL" clId="{D46B2D66-2AB5-4621-97C6-245206718DFE}" dt="2023-03-30T18:34:34.714" v="58" actId="20577"/>
        <pc:sldMasterMkLst>
          <pc:docMk/>
          <pc:sldMasterMk cId="3965733437" sldId="2147483648"/>
        </pc:sldMasterMkLst>
        <pc:sldLayoutChg chg="modSp">
          <pc:chgData name="Moraes,Marcia" userId="c9c67e8a-58e2-4733-9a1c-5d44fec4775b" providerId="ADAL" clId="{D46B2D66-2AB5-4621-97C6-245206718DFE}" dt="2023-03-30T18:34:34.714" v="58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oraes,Marcia" userId="c9c67e8a-58e2-4733-9a1c-5d44fec4775b" providerId="ADAL" clId="{D46B2D66-2AB5-4621-97C6-245206718DFE}" dt="2023-03-30T18:34:15.005" v="1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oraes,Marcia" userId="c9c67e8a-58e2-4733-9a1c-5d44fec4775b" providerId="ADAL" clId="{D46B2D66-2AB5-4621-97C6-245206718DFE}" dt="2023-03-30T18:34:34.714" v="58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oraes,Marcia" userId="c9c67e8a-58e2-4733-9a1c-5d44fec4775b" providerId="ADAL" clId="{D46B2D66-2AB5-4621-97C6-245206718DFE}" dt="2023-03-30T18:34:12.339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2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9199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1934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9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154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508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246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0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7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83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350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1068049" cy="17743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 on your worksheet.</a:t>
            </a:r>
          </a:p>
          <a:p>
            <a:endParaRPr lang="en-US" sz="2400" dirty="0"/>
          </a:p>
          <a:p>
            <a:r>
              <a:rPr lang="en-US" sz="2400" dirty="0"/>
              <a:t>Turn in to the TAs or myself, this will be your attendance for today’s class.</a:t>
            </a:r>
          </a:p>
        </p:txBody>
      </p:sp>
    </p:spTree>
    <p:extLst>
      <p:ext uri="{BB962C8B-B14F-4D97-AF65-F5344CB8AC3E}">
        <p14:creationId xmlns:p14="http://schemas.microsoft.com/office/powerpoint/2010/main" val="135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350954" y="3446317"/>
            <a:ext cx="337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https://www.facebook.com/corpnet/posts/it-doesnt-matter-what-others-are-doing-it-matters-what-you-are-doing/10161039565148812/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570030" y="3886200"/>
            <a:ext cx="306977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12-2pm CSB120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Monday Help Session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CSB325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Tuesday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6-8pm Teams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Tuesday Help Session –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10-11am Teams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8B290-6C99-4763-BFC6-1EFE67A8FC35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1032" name="Picture 8" descr="Nenhuma descrição de foto disponível.">
            <a:extLst>
              <a:ext uri="{FF2B5EF4-FFF2-40B4-BE49-F238E27FC236}">
                <a16:creationId xmlns:a16="http://schemas.microsoft.com/office/drawing/2014/main" id="{8F8F76D5-8E26-456C-8557-2CCE2B3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54" y="0"/>
            <a:ext cx="3466646" cy="34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1" y="70155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833" y="1149542"/>
            <a:ext cx="6280724" cy="1034450"/>
          </a:xfrm>
        </p:spPr>
        <p:txBody>
          <a:bodyPr/>
          <a:lstStyle/>
          <a:p>
            <a:r>
              <a:rPr lang="en-US" sz="2400" dirty="0"/>
              <a:t>Simple recursion is a loop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method</a:t>
            </a:r>
            <a:r>
              <a:rPr lang="en-US" sz="2000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505637" y="2168079"/>
            <a:ext cx="5774335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086600" y="438659"/>
            <a:ext cx="6008310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Building our first recursion method</a:t>
            </a:r>
          </a:p>
          <a:p>
            <a:pPr lvl="1"/>
            <a:r>
              <a:rPr lang="en-US" sz="2000" dirty="0"/>
              <a:t>Factorial</a:t>
            </a:r>
          </a:p>
          <a:p>
            <a:pPr lvl="1"/>
            <a:r>
              <a:rPr lang="pt-BR" sz="2000" dirty="0"/>
              <a:t>0! = 1</a:t>
            </a:r>
          </a:p>
          <a:p>
            <a:pPr lvl="1"/>
            <a:r>
              <a:rPr lang="pt-BR" sz="2000" dirty="0"/>
              <a:t>1! = 1</a:t>
            </a:r>
          </a:p>
          <a:p>
            <a:pPr lvl="1"/>
            <a:r>
              <a:rPr lang="pt-BR" sz="2000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6933697" y="2888819"/>
            <a:ext cx="6116506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8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491753" y="3781898"/>
            <a:ext cx="3325847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if (n == 1 || n == 0)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1133019" y="4258724"/>
            <a:ext cx="2684581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984104" cy="1323439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factorial (int n){</a:t>
            </a:r>
          </a:p>
          <a:p>
            <a:r>
              <a:rPr lang="en-US" dirty="0">
                <a:latin typeface="Proxima Nova"/>
              </a:rPr>
              <a:t>    if(n == 1 || n == 0) return 1;</a:t>
            </a:r>
          </a:p>
          <a:p>
            <a:r>
              <a:rPr lang="en-US" dirty="0">
                <a:latin typeface="Proxima Nova"/>
              </a:rPr>
              <a:t>    return n * factorial(n-1);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398969" y="3828407"/>
            <a:ext cx="6534728" cy="140378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291311" y="5408720"/>
            <a:ext cx="4532331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</a:t>
            </a:r>
            <a:r>
              <a:rPr lang="en-US" dirty="0" err="1">
                <a:latin typeface="Proxima Nova"/>
              </a:rPr>
              <a:t>factorialLoop</a:t>
            </a:r>
            <a:r>
              <a:rPr lang="en-US" dirty="0">
                <a:latin typeface="Proxima Nova"/>
              </a:rPr>
              <a:t> (int n){</a:t>
            </a:r>
          </a:p>
          <a:p>
            <a:r>
              <a:rPr lang="en-US" dirty="0">
                <a:latin typeface="Proxima Nova"/>
              </a:rPr>
              <a:t>   long fact = 1;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n;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fact *=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;</a:t>
            </a:r>
          </a:p>
          <a:p>
            <a:r>
              <a:rPr lang="en-US" dirty="0">
                <a:latin typeface="Proxima Nova"/>
              </a:rPr>
              <a:t>   return fact;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-15775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42" y="1368169"/>
            <a:ext cx="70231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|| </a:t>
            </a: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n == </a:t>
            </a:r>
            <a:r>
              <a:rPr lang="en-US" altLang="en-US" sz="2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2" y="122686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8" y="122686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6" y="177280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7" y="177280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1" y="233386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7" y="234565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3" y="2894936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8" y="289493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8" y="1215084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9" y="1744499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8" y="2333868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6" y="288315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6" y="236521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5" y="17539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50" y="1772800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4" y="167737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9" y="1694263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429856" y="4963298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6" y="5542218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67590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283029" y="4927451"/>
            <a:ext cx="5977922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329521" y="1285972"/>
            <a:ext cx="5632876" cy="146662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757765" y="2855311"/>
            <a:ext cx="5166992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String </a:t>
            </a:r>
            <a:r>
              <a:rPr lang="en-US" dirty="0" err="1">
                <a:latin typeface="Proxima Nova"/>
              </a:rPr>
              <a:t>reverseLoop</a:t>
            </a:r>
            <a:r>
              <a:rPr lang="en-US" dirty="0">
                <a:latin typeface="Proxima Nova"/>
              </a:rPr>
              <a:t> (String str){</a:t>
            </a:r>
          </a:p>
          <a:p>
            <a:r>
              <a:rPr lang="en-US" dirty="0">
                <a:latin typeface="Proxima Nova"/>
              </a:rPr>
              <a:t>   String reversed = “”;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</a:t>
            </a:r>
            <a:r>
              <a:rPr lang="en-US" dirty="0" err="1">
                <a:latin typeface="Proxima Nova"/>
              </a:rPr>
              <a:t>str.length</a:t>
            </a:r>
            <a:r>
              <a:rPr lang="en-US" dirty="0">
                <a:latin typeface="Proxima Nova"/>
              </a:rPr>
              <a:t>();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-1;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reversed +=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);</a:t>
            </a:r>
          </a:p>
          <a:p>
            <a:r>
              <a:rPr lang="en-US" dirty="0">
                <a:latin typeface="Proxima Nova"/>
              </a:rPr>
              <a:t>   return reversed;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580366" y="5542491"/>
            <a:ext cx="2840073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587104"/>
            <a:ext cx="6101799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return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(index) + </a:t>
            </a:r>
            <a:r>
              <a:rPr lang="en-US" dirty="0" err="1">
                <a:latin typeface="Proxima Nova"/>
              </a:rPr>
              <a:t>reverseString</a:t>
            </a:r>
            <a:r>
              <a:rPr lang="en-US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11455068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0573887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439960"/>
            <a:ext cx="4364593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int sum (int [] array){</a:t>
            </a:r>
          </a:p>
          <a:p>
            <a:r>
              <a:rPr lang="en-US" dirty="0">
                <a:latin typeface="Proxima Nova"/>
              </a:rPr>
              <a:t>   int s = 0;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0;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&lt; </a:t>
            </a:r>
            <a:r>
              <a:rPr lang="en-US" dirty="0" err="1">
                <a:latin typeface="Proxima Nova"/>
              </a:rPr>
              <a:t>array.length</a:t>
            </a:r>
            <a:r>
              <a:rPr lang="en-US" dirty="0">
                <a:latin typeface="Proxima Nova"/>
              </a:rPr>
              <a:t>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++)</a:t>
            </a:r>
          </a:p>
          <a:p>
            <a:r>
              <a:rPr lang="en-US" dirty="0">
                <a:latin typeface="Proxima Nova"/>
              </a:rPr>
              <a:t>       s += array[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];</a:t>
            </a:r>
          </a:p>
          <a:p>
            <a:r>
              <a:rPr lang="en-US" dirty="0">
                <a:latin typeface="Proxima Nova"/>
              </a:rPr>
              <a:t>   return s;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</a:t>
            </a:r>
            <a:r>
              <a:rPr lang="en-US" b="1" dirty="0"/>
              <a:t>Recursion</a:t>
            </a:r>
            <a:r>
              <a:rPr lang="en-US" dirty="0"/>
              <a:t>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EDA486-473A-4896-BF03-20A328BFB43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e06ed288-fd75-4b50-bbed-f5a5df88c31c"/>
    <ds:schemaRef ds:uri="http://purl.org/dc/elements/1.1/"/>
    <ds:schemaRef ds:uri="http://schemas.openxmlformats.org/package/2006/metadata/core-properties"/>
    <ds:schemaRef ds:uri="92c41bee-f0ee-4aa6-9399-a35fbb88351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A58583-C1CB-442E-B4B2-992305C2E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AC095-0B39-45D2-8F35-EC4BFB494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1259</Words>
  <Application>Microsoft Office PowerPoint</Application>
  <PresentationFormat>Custom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18</cp:revision>
  <dcterms:created xsi:type="dcterms:W3CDTF">2020-04-18T04:30:18Z</dcterms:created>
  <dcterms:modified xsi:type="dcterms:W3CDTF">2023-03-30T18:34:39Z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