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74" r:id="rId7"/>
    <p:sldId id="275" r:id="rId8"/>
    <p:sldId id="276" r:id="rId9"/>
    <p:sldId id="259" r:id="rId10"/>
    <p:sldId id="268" r:id="rId11"/>
    <p:sldId id="262" r:id="rId12"/>
    <p:sldId id="270" r:id="rId13"/>
    <p:sldId id="271" r:id="rId14"/>
    <p:sldId id="260" r:id="rId15"/>
    <p:sldId id="261" r:id="rId16"/>
    <p:sldId id="272" r:id="rId17"/>
    <p:sldId id="273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C1C84319-6A3A-4D52-931F-09658F5FD03D}"/>
  </pc:docChgLst>
  <pc:docChgLst>
    <pc:chgData name="Marcia Moraes" userId="c9c67e8a-58e2-4733-9a1c-5d44fec4775b" providerId="ADAL" clId="{EF24C896-8379-4A74-9C71-FFF6F9036667}"/>
    <pc:docChg chg="modSld">
      <pc:chgData name="Marcia Moraes" userId="c9c67e8a-58e2-4733-9a1c-5d44fec4775b" providerId="ADAL" clId="{EF24C896-8379-4A74-9C71-FFF6F9036667}" dt="2024-02-16T17:44:08.731" v="2" actId="20577"/>
      <pc:docMkLst>
        <pc:docMk/>
      </pc:docMkLst>
      <pc:sldChg chg="modSp">
        <pc:chgData name="Marcia Moraes" userId="c9c67e8a-58e2-4733-9a1c-5d44fec4775b" providerId="ADAL" clId="{EF24C896-8379-4A74-9C71-FFF6F9036667}" dt="2024-02-16T17:44:08.731" v="2" actId="20577"/>
        <pc:sldMkLst>
          <pc:docMk/>
          <pc:sldMk cId="2571368551" sldId="267"/>
        </pc:sldMkLst>
        <pc:graphicFrameChg chg="modGraphic">
          <ac:chgData name="Marcia Moraes" userId="c9c67e8a-58e2-4733-9a1c-5d44fec4775b" providerId="ADAL" clId="{EF24C896-8379-4A74-9C71-FFF6F9036667}" dt="2024-02-16T17:44:08.731" v="2" actId="20577"/>
          <ac:graphicFrameMkLst>
            <pc:docMk/>
            <pc:sldMk cId="2571368551" sldId="267"/>
            <ac:graphicFrameMk id="7" creationId="{DBD9EAF6-034F-4596-8BB2-87D6191C9F87}"/>
          </ac:graphicFrameMkLst>
        </pc:graphicFrameChg>
      </pc:sldChg>
    </pc:docChg>
  </pc:docChgLst>
  <pc:docChgLst>
    <pc:chgData name="Marcia Moraes" userId="c9c67e8a-58e2-4733-9a1c-5d44fec4775b" providerId="ADAL" clId="{F56CB85A-9889-4B47-B6A3-D21A0BED632A}"/>
  </pc:docChgLst>
  <pc:docChgLst>
    <pc:chgData name="Marcia Moraes" userId="c9c67e8a-58e2-4733-9a1c-5d44fec4775b" providerId="ADAL" clId="{CF9B6DE9-563F-497F-8B3B-C591D75A312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4505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40422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697858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278683"/>
            <a:ext cx="3338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those methods equivalent?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62E79-4734-4241-B72B-DEAA7C3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7" y="2622790"/>
            <a:ext cx="6716486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C567B-9335-43AD-9474-544737EF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614" y="2622790"/>
            <a:ext cx="486591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7198753" cy="3115020"/>
          </a:xfrm>
        </p:spPr>
        <p:txBody>
          <a:bodyPr/>
          <a:lstStyle/>
          <a:p>
            <a:r>
              <a:rPr lang="en-US" sz="2000" dirty="0"/>
              <a:t>A unique loop</a:t>
            </a:r>
          </a:p>
          <a:p>
            <a:pPr lvl="1"/>
            <a:r>
              <a:rPr lang="en-US" sz="2000" dirty="0"/>
              <a:t>For and While – both check and then run</a:t>
            </a:r>
          </a:p>
          <a:p>
            <a:r>
              <a:rPr lang="en-US" sz="2000" dirty="0"/>
              <a:t>Do-While</a:t>
            </a:r>
          </a:p>
          <a:p>
            <a:pPr lvl="1"/>
            <a:r>
              <a:rPr lang="en-US" sz="2000" dirty="0"/>
              <a:t>runs block of code and </a:t>
            </a:r>
            <a:r>
              <a:rPr lang="en-US" sz="2000" b="1" dirty="0"/>
              <a:t>then</a:t>
            </a:r>
            <a:r>
              <a:rPr lang="en-US" sz="2000" dirty="0"/>
              <a:t> checks</a:t>
            </a:r>
          </a:p>
          <a:p>
            <a:pPr lvl="1"/>
            <a:r>
              <a:rPr lang="en-US" sz="2000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9489066" y="1776683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891703"/>
            <a:ext cx="7523328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 scnr = new Scanner(System.in);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A31F9-D057-451E-A4CA-7A74DE54FBC0}"/>
              </a:ext>
            </a:extLst>
          </p:cNvPr>
          <p:cNvSpPr txBox="1"/>
          <p:nvPr/>
        </p:nvSpPr>
        <p:spPr>
          <a:xfrm>
            <a:off x="9241971" y="4872593"/>
            <a:ext cx="35493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this do…while is doing?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6E288-24C2-4673-8FC2-3103CC47C7BD}"/>
              </a:ext>
            </a:extLst>
          </p:cNvPr>
          <p:cNvSpPr txBox="1"/>
          <p:nvPr/>
        </p:nvSpPr>
        <p:spPr>
          <a:xfrm>
            <a:off x="9241971" y="5721734"/>
            <a:ext cx="413927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is validating the number read,</a:t>
            </a:r>
          </a:p>
          <a:p>
            <a:r>
              <a:rPr lang="en-US" dirty="0"/>
              <a:t>the number needs to be greater or </a:t>
            </a:r>
          </a:p>
          <a:p>
            <a:r>
              <a:rPr lang="en-US" dirty="0"/>
              <a:t>equal than 10 to be valid.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825" y="1671948"/>
            <a:ext cx="7634719" cy="3115020"/>
          </a:xfrm>
        </p:spPr>
        <p:txBody>
          <a:bodyPr/>
          <a:lstStyle/>
          <a:p>
            <a:r>
              <a:rPr lang="en-US" sz="2000" dirty="0"/>
              <a:t>break</a:t>
            </a:r>
          </a:p>
          <a:p>
            <a:pPr lvl="1"/>
            <a:r>
              <a:rPr lang="en-US" sz="2000" dirty="0"/>
              <a:t>allows to break out of the loop completely (early exit)</a:t>
            </a:r>
          </a:p>
          <a:p>
            <a:r>
              <a:rPr lang="en-US" sz="2000" dirty="0"/>
              <a:t>continue</a:t>
            </a:r>
          </a:p>
          <a:p>
            <a:pPr lvl="1"/>
            <a:r>
              <a:rPr lang="en-US" sz="2000" dirty="0"/>
              <a:t>allows us to move back to the top of the code block</a:t>
            </a:r>
          </a:p>
          <a:p>
            <a:pPr lvl="1"/>
            <a:r>
              <a:rPr lang="en-US" sz="2000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893825" y="4777013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1461707" y="6302445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7576169" y="4777012"/>
            <a:ext cx="59838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8811015" y="6272617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825" y="1671948"/>
            <a:ext cx="7634719" cy="514308"/>
          </a:xfrm>
        </p:spPr>
        <p:txBody>
          <a:bodyPr/>
          <a:lstStyle/>
          <a:p>
            <a:r>
              <a:rPr lang="en-US" sz="2000" dirty="0"/>
              <a:t>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033854" y="2625793"/>
            <a:ext cx="598380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(char c = 'A'; c &lt; 'D';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</a:t>
            </a:r>
            <a:r>
              <a:rPr lang="en-US" dirty="0"/>
              <a:t>("Seat:"); </a:t>
            </a:r>
          </a:p>
          <a:p>
            <a:r>
              <a:rPr lang="en-US" dirty="0"/>
              <a:t>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(" " + c +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8C236-7C07-4B03-B8B7-B6F5DC9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12099"/>
            <a:ext cx="1939245" cy="1102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0E9A83-62FB-4AC3-845A-B433DA6F61A8}"/>
              </a:ext>
            </a:extLst>
          </p:cNvPr>
          <p:cNvSpPr/>
          <p:nvPr/>
        </p:nvSpPr>
        <p:spPr>
          <a:xfrm>
            <a:off x="7968014" y="2514225"/>
            <a:ext cx="52215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code would I want to change if I wanted to make 3 seats per row?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24ACA-50F6-4292-95A6-208559F9EA0D}"/>
              </a:ext>
            </a:extLst>
          </p:cNvPr>
          <p:cNvSpPr/>
          <p:nvPr/>
        </p:nvSpPr>
        <p:spPr>
          <a:xfrm>
            <a:off x="7968014" y="3682032"/>
            <a:ext cx="522151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What code would I change if I wanted to add another row?</a:t>
            </a:r>
          </a:p>
        </p:txBody>
      </p:sp>
    </p:spTree>
    <p:extLst>
      <p:ext uri="{BB962C8B-B14F-4D97-AF65-F5344CB8AC3E}">
        <p14:creationId xmlns:p14="http://schemas.microsoft.com/office/powerpoint/2010/main" val="13680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5CE4-F115-4C7A-A283-256ED60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Worksheet for Today’s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AE7F-EB5F-40B5-83CB-16B6F86EC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414"/>
          </a:xfrm>
        </p:spPr>
        <p:txBody>
          <a:bodyPr/>
          <a:lstStyle/>
          <a:p>
            <a:r>
              <a:rPr lang="en-US" dirty="0"/>
              <a:t>Worksheet is also available on Canvas</a:t>
            </a:r>
          </a:p>
        </p:txBody>
      </p:sp>
    </p:spTree>
    <p:extLst>
      <p:ext uri="{BB962C8B-B14F-4D97-AF65-F5344CB8AC3E}">
        <p14:creationId xmlns:p14="http://schemas.microsoft.com/office/powerpoint/2010/main" val="110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96346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 – go to your lab to have your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 – go to your lab to have your 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6689953" y="254433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463151" y="2250813"/>
            <a:ext cx="347082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https://www.linkedin.com/pulse/end-day-we-can-endure-much-more-than-think-beatriz-alvarado/</a:t>
            </a:r>
          </a:p>
        </p:txBody>
      </p:sp>
      <p:pic>
        <p:nvPicPr>
          <p:cNvPr id="1032" name="Picture 8" descr="®Frida Kahlo Corporation. 2020. All rights reserved. ">
            <a:extLst>
              <a:ext uri="{FF2B5EF4-FFF2-40B4-BE49-F238E27FC236}">
                <a16:creationId xmlns:a16="http://schemas.microsoft.com/office/drawing/2014/main" id="{CD0FB3D2-8CE8-47AE-9F67-FDC2C997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21" y="140474"/>
            <a:ext cx="3878943" cy="20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9EAF6-034F-4596-8BB2-87D6191C9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16980"/>
              </p:ext>
            </p:extLst>
          </p:nvPr>
        </p:nvGraphicFramePr>
        <p:xfrm>
          <a:off x="10262766" y="4132565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2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9DC34A-9F78-44AD-852D-CFFD0B137F12}"/>
              </a:ext>
            </a:extLst>
          </p:cNvPr>
          <p:cNvSpPr txBox="1"/>
          <p:nvPr/>
        </p:nvSpPr>
        <p:spPr>
          <a:xfrm flipH="1">
            <a:off x="10213788" y="3673256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How to read and print from a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C74BD49-54F8-49B9-AB1A-0A302F29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1" y="1932199"/>
            <a:ext cx="7815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922"/>
            <a:ext cx="13098811" cy="1846659"/>
          </a:xfrm>
        </p:spPr>
        <p:txBody>
          <a:bodyPr/>
          <a:lstStyle/>
          <a:p>
            <a:r>
              <a:rPr lang="en-US" dirty="0"/>
              <a:t>Review – How to parse the String to get specific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AE5D7F-162F-4E41-B322-A343045C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58" y="1062871"/>
            <a:ext cx="682534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year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//.trim() removes any spaces that we have at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//begin or end of the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line.substring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).trim();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922"/>
            <a:ext cx="13098811" cy="1846659"/>
          </a:xfrm>
        </p:spPr>
        <p:txBody>
          <a:bodyPr/>
          <a:lstStyle/>
          <a:p>
            <a:r>
              <a:rPr lang="en-US" dirty="0"/>
              <a:t>Review – How to create an object from the specific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8B8C1-9AD4-4F8E-A4CC-3A4BAAA9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2" y="1923384"/>
            <a:ext cx="4291920" cy="499818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626A159-E555-4CD7-AB5B-D8C912AA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743" y="877696"/>
            <a:ext cx="8109857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name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year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//.trim() removes any spaces that we have at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//begin or end of the string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line.substring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).trim();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 – Different Types of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80223"/>
          </a:xfrm>
        </p:spPr>
        <p:txBody>
          <a:bodyPr/>
          <a:lstStyle/>
          <a:p>
            <a:r>
              <a:rPr lang="en-US" sz="2400" dirty="0"/>
              <a:t>What is the output of each one of those loops?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2903448"/>
            <a:ext cx="573374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CB912E-C6E9-4F28-B832-96F0DB71FA38}"/>
              </a:ext>
            </a:extLst>
          </p:cNvPr>
          <p:cNvSpPr txBox="1"/>
          <p:nvPr/>
        </p:nvSpPr>
        <p:spPr>
          <a:xfrm>
            <a:off x="1054099" y="4841555"/>
            <a:ext cx="573374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196E8-1AF5-4AB5-9743-A345032F6079}"/>
              </a:ext>
            </a:extLst>
          </p:cNvPr>
          <p:cNvSpPr/>
          <p:nvPr/>
        </p:nvSpPr>
        <p:spPr>
          <a:xfrm>
            <a:off x="7758070" y="2903448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tracker += " " + counter;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}while(++counter &lt; 11);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955D7-3B78-4105-A8B7-39B7A5A1EDA0}"/>
              </a:ext>
            </a:extLst>
          </p:cNvPr>
          <p:cNvSpPr txBox="1"/>
          <p:nvPr/>
        </p:nvSpPr>
        <p:spPr>
          <a:xfrm>
            <a:off x="402771" y="290344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E00FC-ED47-4EC0-BA5F-6853C74EC649}"/>
              </a:ext>
            </a:extLst>
          </p:cNvPr>
          <p:cNvSpPr txBox="1"/>
          <p:nvPr/>
        </p:nvSpPr>
        <p:spPr>
          <a:xfrm>
            <a:off x="325781" y="480483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64211-9858-41F3-80EE-76D3E7BE555E}"/>
              </a:ext>
            </a:extLst>
          </p:cNvPr>
          <p:cNvSpPr txBox="1"/>
          <p:nvPr/>
        </p:nvSpPr>
        <p:spPr>
          <a:xfrm>
            <a:off x="7299290" y="289817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DEA2-FF16-41B8-8A2C-54DEFEF2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printed in each case?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2BB5C-717C-4052-A3AD-37E8F2FA3916}"/>
              </a:ext>
            </a:extLst>
          </p:cNvPr>
          <p:cNvSpPr/>
          <p:nvPr/>
        </p:nvSpPr>
        <p:spPr>
          <a:xfrm>
            <a:off x="769441" y="2380934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tracker += " " + counter;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}while(++counter &lt; 11);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A1369-61A1-4E02-8D8B-E926572E74C9}"/>
              </a:ext>
            </a:extLst>
          </p:cNvPr>
          <p:cNvSpPr/>
          <p:nvPr/>
        </p:nvSpPr>
        <p:spPr>
          <a:xfrm>
            <a:off x="7732487" y="2380934"/>
            <a:ext cx="5733749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counter = 10;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String tracker = "Track:";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 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tracker += " " + counter; }while(counter++ &lt; 11);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(counter); 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(tracker);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BFE6B-EAEB-48C6-96D8-CF6A7E85D1B4}"/>
              </a:ext>
            </a:extLst>
          </p:cNvPr>
          <p:cNvSpPr txBox="1"/>
          <p:nvPr/>
        </p:nvSpPr>
        <p:spPr>
          <a:xfrm>
            <a:off x="198656" y="243536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01B8-EEB8-4BCC-9FBF-C4DFCD654BE1}"/>
              </a:ext>
            </a:extLst>
          </p:cNvPr>
          <p:cNvSpPr txBox="1"/>
          <p:nvPr/>
        </p:nvSpPr>
        <p:spPr>
          <a:xfrm>
            <a:off x="7085022" y="238093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97523-4846-4B82-A7F0-9366255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1" y="5567588"/>
            <a:ext cx="2351155" cy="1061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13CF2-ED43-408B-ADBE-9A4ACB89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487" y="5500802"/>
            <a:ext cx="3198015" cy="1267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FBBC7-077F-42DC-A525-BFA9787C4BB9}"/>
              </a:ext>
            </a:extLst>
          </p:cNvPr>
          <p:cNvSpPr txBox="1"/>
          <p:nvPr/>
        </p:nvSpPr>
        <p:spPr>
          <a:xfrm>
            <a:off x="10439445" y="773259"/>
            <a:ext cx="30267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Why that happened?</a:t>
            </a:r>
          </a:p>
        </p:txBody>
      </p:sp>
    </p:spTree>
    <p:extLst>
      <p:ext uri="{BB962C8B-B14F-4D97-AF65-F5344CB8AC3E}">
        <p14:creationId xmlns:p14="http://schemas.microsoft.com/office/powerpoint/2010/main" val="3193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Incrementor and </a:t>
            </a:r>
            <a:r>
              <a:rPr lang="en-US" dirty="0" err="1"/>
              <a:t>Decrementor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57880"/>
          </a:xfrm>
        </p:spPr>
        <p:txBody>
          <a:bodyPr/>
          <a:lstStyle/>
          <a:p>
            <a:pPr fontAlgn="base"/>
            <a:r>
              <a:rPr lang="en-US" sz="2400" dirty="0"/>
              <a:t>++ or -- BEFORE the variable means</a:t>
            </a:r>
          </a:p>
          <a:p>
            <a:pPr lvl="1" fontAlgn="base"/>
            <a:r>
              <a:rPr lang="en-US" sz="2400" dirty="0"/>
              <a:t>add or subtract by 1, and then use the modified variable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++ or -- AFTER the variable means</a:t>
            </a:r>
          </a:p>
          <a:p>
            <a:pPr lvl="1" fontAlgn="base"/>
            <a:r>
              <a:rPr lang="en-US" sz="2400" dirty="0"/>
              <a:t>use the value in the variable, and then add or subtract by one modifying the variable</a:t>
            </a:r>
          </a:p>
        </p:txBody>
      </p:sp>
    </p:spTree>
    <p:extLst>
      <p:ext uri="{BB962C8B-B14F-4D97-AF65-F5344CB8AC3E}">
        <p14:creationId xmlns:p14="http://schemas.microsoft.com/office/powerpoint/2010/main" val="2269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Incrementor Example – What is printed?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662E79-4734-4241-B72B-DEAA7C3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8" y="1797431"/>
            <a:ext cx="6716486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private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D043CA-0672-4F6B-9D60-EA4486DA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448" y="1674034"/>
            <a:ext cx="7456714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AppTracker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Scoobert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Scooby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Doo"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Norville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Shaggy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Rogers"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"Daphne Blake"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"Velma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Dinkley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"Fred Jones"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tracked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80808"/>
                </a:solidFill>
                <a:latin typeface="JetBrains Mono"/>
              </a:rPr>
              <a:t>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TrackerExample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tracked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E3E14-24E7-4C66-8B73-BBCEA6CD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3" y="5875091"/>
            <a:ext cx="5008485" cy="10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1D3C8F87-323F-4E6C-A674-DA352D07EB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69D2E-3E22-4AB2-AAC3-0C666B91B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25486F-3DA2-469D-90C8-7C69A0E8230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06ed288-fd75-4b50-bbed-f5a5df88c31c"/>
    <ds:schemaRef ds:uri="92c41bee-f0ee-4aa6-9399-a35fbb883510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1526</Words>
  <Application>Microsoft Office PowerPoint</Application>
  <PresentationFormat>Custom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Review – How to read and print from a file</vt:lpstr>
      <vt:lpstr>Review – How to parse the String to get specific content</vt:lpstr>
      <vt:lpstr>Review – How to create an object from the specific content</vt:lpstr>
      <vt:lpstr>Recall Activity – Different Types of Loops</vt:lpstr>
      <vt:lpstr>What is printed in each case?</vt:lpstr>
      <vt:lpstr>Incrementor and Decrementor</vt:lpstr>
      <vt:lpstr>Incrementor Example – What is printed?</vt:lpstr>
      <vt:lpstr>Are those methods equivalent?</vt:lpstr>
      <vt:lpstr>Do While Loop</vt:lpstr>
      <vt:lpstr>Changing loop order: Break / Continue</vt:lpstr>
      <vt:lpstr>Nesting Loops</vt:lpstr>
      <vt:lpstr>Do the Worksheet for Today’s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27</cp:revision>
  <dcterms:created xsi:type="dcterms:W3CDTF">2020-03-17T17:54:44Z</dcterms:created>
  <dcterms:modified xsi:type="dcterms:W3CDTF">2024-02-16T17:44:11Z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