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994" autoAdjust="0"/>
  </p:normalViewPr>
  <p:slideViewPr>
    <p:cSldViewPr snapToGrid="0" snapToObjects="1">
      <p:cViewPr>
        <p:scale>
          <a:sx n="60" d="100"/>
          <a:sy n="60" d="100"/>
        </p:scale>
        <p:origin x="604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FADBB162-9D64-40A8-8959-BE3407ABC9DB}"/>
    <pc:docChg chg="undo custSel addSld delSld modSld">
      <pc:chgData name="Marcia Moraes" userId="c9c67e8a-58e2-4733-9a1c-5d44fec4775b" providerId="ADAL" clId="{FADBB162-9D64-40A8-8959-BE3407ABC9DB}" dt="2021-10-20T03:35:09.092" v="1360" actId="20577"/>
      <pc:docMkLst>
        <pc:docMk/>
      </pc:docMkLst>
      <pc:sldChg chg="del">
        <pc:chgData name="Marcia Moraes" userId="c9c67e8a-58e2-4733-9a1c-5d44fec4775b" providerId="ADAL" clId="{FADBB162-9D64-40A8-8959-BE3407ABC9DB}" dt="2021-10-20T02:11:06.698" v="50" actId="2696"/>
        <pc:sldMkLst>
          <pc:docMk/>
          <pc:sldMk cId="3600929051" sldId="257"/>
        </pc:sldMkLst>
      </pc:sldChg>
      <pc:sldChg chg="addSp delSp modSp">
        <pc:chgData name="Marcia Moraes" userId="c9c67e8a-58e2-4733-9a1c-5d44fec4775b" providerId="ADAL" clId="{FADBB162-9D64-40A8-8959-BE3407ABC9DB}" dt="2021-10-20T02:19:44.774" v="121" actId="1076"/>
        <pc:sldMkLst>
          <pc:docMk/>
          <pc:sldMk cId="821888918" sldId="258"/>
        </pc:sldMkLst>
        <pc:spChg chg="mod">
          <ac:chgData name="Marcia Moraes" userId="c9c67e8a-58e2-4733-9a1c-5d44fec4775b" providerId="ADAL" clId="{FADBB162-9D64-40A8-8959-BE3407ABC9DB}" dt="2021-10-20T02:12:18.180" v="82" actId="20577"/>
          <ac:spMkLst>
            <pc:docMk/>
            <pc:sldMk cId="821888918" sldId="258"/>
            <ac:spMk id="2" creationId="{311082DD-17AB-054F-B421-93D81C8D0F35}"/>
          </ac:spMkLst>
        </pc:spChg>
        <pc:spChg chg="del">
          <ac:chgData name="Marcia Moraes" userId="c9c67e8a-58e2-4733-9a1c-5d44fec4775b" providerId="ADAL" clId="{FADBB162-9D64-40A8-8959-BE3407ABC9DB}" dt="2021-10-20T02:09:51.338" v="39" actId="478"/>
          <ac:spMkLst>
            <pc:docMk/>
            <pc:sldMk cId="821888918" sldId="258"/>
            <ac:spMk id="3" creationId="{8764ED85-2186-444D-9466-3F49AD21A26F}"/>
          </ac:spMkLst>
        </pc:spChg>
        <pc:spChg chg="add mod">
          <ac:chgData name="Marcia Moraes" userId="c9c67e8a-58e2-4733-9a1c-5d44fec4775b" providerId="ADAL" clId="{FADBB162-9D64-40A8-8959-BE3407ABC9DB}" dt="2021-10-20T02:16:02.393" v="98"/>
          <ac:spMkLst>
            <pc:docMk/>
            <pc:sldMk cId="821888918" sldId="258"/>
            <ac:spMk id="6" creationId="{6D41F63A-1552-47F7-A16E-CEC79BE06E99}"/>
          </ac:spMkLst>
        </pc:spChg>
        <pc:spChg chg="add del">
          <ac:chgData name="Marcia Moraes" userId="c9c67e8a-58e2-4733-9a1c-5d44fec4775b" providerId="ADAL" clId="{FADBB162-9D64-40A8-8959-BE3407ABC9DB}" dt="2021-10-20T02:15:46.634" v="95"/>
          <ac:spMkLst>
            <pc:docMk/>
            <pc:sldMk cId="821888918" sldId="258"/>
            <ac:spMk id="7" creationId="{35349E30-F4C2-4484-8F7B-29A371E92B74}"/>
          </ac:spMkLst>
        </pc:spChg>
        <pc:spChg chg="add del">
          <ac:chgData name="Marcia Moraes" userId="c9c67e8a-58e2-4733-9a1c-5d44fec4775b" providerId="ADAL" clId="{FADBB162-9D64-40A8-8959-BE3407ABC9DB}" dt="2021-10-20T02:15:49.832" v="97"/>
          <ac:spMkLst>
            <pc:docMk/>
            <pc:sldMk cId="821888918" sldId="258"/>
            <ac:spMk id="8" creationId="{442E90D3-A5EA-421E-9254-7305AEFC3353}"/>
          </ac:spMkLst>
        </pc:spChg>
        <pc:spChg chg="add mod">
          <ac:chgData name="Marcia Moraes" userId="c9c67e8a-58e2-4733-9a1c-5d44fec4775b" providerId="ADAL" clId="{FADBB162-9D64-40A8-8959-BE3407ABC9DB}" dt="2021-10-20T02:19:44.774" v="121" actId="1076"/>
          <ac:spMkLst>
            <pc:docMk/>
            <pc:sldMk cId="821888918" sldId="258"/>
            <ac:spMk id="9" creationId="{7EF53C4F-21AC-4482-A037-01C80CC7A182}"/>
          </ac:spMkLst>
        </pc:spChg>
        <pc:picChg chg="del">
          <ac:chgData name="Marcia Moraes" userId="c9c67e8a-58e2-4733-9a1c-5d44fec4775b" providerId="ADAL" clId="{FADBB162-9D64-40A8-8959-BE3407ABC9DB}" dt="2021-10-20T02:09:54.041" v="40" actId="478"/>
          <ac:picMkLst>
            <pc:docMk/>
            <pc:sldMk cId="821888918" sldId="258"/>
            <ac:picMk id="4" creationId="{59BF01C2-F804-FC48-8726-56EFF0ABD8C0}"/>
          </ac:picMkLst>
        </pc:picChg>
        <pc:picChg chg="add mod">
          <ac:chgData name="Marcia Moraes" userId="c9c67e8a-58e2-4733-9a1c-5d44fec4775b" providerId="ADAL" clId="{FADBB162-9D64-40A8-8959-BE3407ABC9DB}" dt="2021-10-20T02:19:37.998" v="120" actId="1076"/>
          <ac:picMkLst>
            <pc:docMk/>
            <pc:sldMk cId="821888918" sldId="258"/>
            <ac:picMk id="1026" creationId="{63678111-5FFD-471E-BD25-9DCB66051513}"/>
          </ac:picMkLst>
        </pc:picChg>
      </pc:sldChg>
      <pc:sldChg chg="modSp">
        <pc:chgData name="Marcia Moraes" userId="c9c67e8a-58e2-4733-9a1c-5d44fec4775b" providerId="ADAL" clId="{FADBB162-9D64-40A8-8959-BE3407ABC9DB}" dt="2021-10-20T02:18:03.998" v="117" actId="20577"/>
        <pc:sldMkLst>
          <pc:docMk/>
          <pc:sldMk cId="410878570" sldId="259"/>
        </pc:sldMkLst>
        <pc:spChg chg="mod">
          <ac:chgData name="Marcia Moraes" userId="c9c67e8a-58e2-4733-9a1c-5d44fec4775b" providerId="ADAL" clId="{FADBB162-9D64-40A8-8959-BE3407ABC9DB}" dt="2021-10-20T02:18:03.998" v="117" actId="20577"/>
          <ac:spMkLst>
            <pc:docMk/>
            <pc:sldMk cId="410878570" sldId="259"/>
            <ac:spMk id="3" creationId="{1A9C7C67-1E08-9D4C-83E9-D3D4D8C31D6D}"/>
          </ac:spMkLst>
        </pc:spChg>
      </pc:sldChg>
      <pc:sldChg chg="addSp delSp modSp add delAnim">
        <pc:chgData name="Marcia Moraes" userId="c9c67e8a-58e2-4733-9a1c-5d44fec4775b" providerId="ADAL" clId="{FADBB162-9D64-40A8-8959-BE3407ABC9DB}" dt="2021-10-20T02:42:12.909" v="314" actId="1076"/>
        <pc:sldMkLst>
          <pc:docMk/>
          <pc:sldMk cId="1451061376" sldId="260"/>
        </pc:sldMkLst>
        <pc:spChg chg="del">
          <ac:chgData name="Marcia Moraes" userId="c9c67e8a-58e2-4733-9a1c-5d44fec4775b" providerId="ADAL" clId="{FADBB162-9D64-40A8-8959-BE3407ABC9DB}" dt="2021-10-20T02:38:45.840" v="282" actId="478"/>
          <ac:spMkLst>
            <pc:docMk/>
            <pc:sldMk cId="1451061376" sldId="260"/>
            <ac:spMk id="2" creationId="{776903C6-1E21-FF4E-BF23-334B721CE6A3}"/>
          </ac:spMkLst>
        </pc:spChg>
        <pc:spChg chg="del mod">
          <ac:chgData name="Marcia Moraes" userId="c9c67e8a-58e2-4733-9a1c-5d44fec4775b" providerId="ADAL" clId="{FADBB162-9D64-40A8-8959-BE3407ABC9DB}" dt="2021-10-20T02:35:31.679" v="277" actId="478"/>
          <ac:spMkLst>
            <pc:docMk/>
            <pc:sldMk cId="1451061376" sldId="260"/>
            <ac:spMk id="3" creationId="{1A9C7C67-1E08-9D4C-83E9-D3D4D8C31D6D}"/>
          </ac:spMkLst>
        </pc:spChg>
        <pc:spChg chg="add del mod">
          <ac:chgData name="Marcia Moraes" userId="c9c67e8a-58e2-4733-9a1c-5d44fec4775b" providerId="ADAL" clId="{FADBB162-9D64-40A8-8959-BE3407ABC9DB}" dt="2021-10-20T02:38:53.468" v="285" actId="478"/>
          <ac:spMkLst>
            <pc:docMk/>
            <pc:sldMk cId="1451061376" sldId="260"/>
            <ac:spMk id="5" creationId="{E4934DB7-33A1-4B8E-B2FE-E42480B5F69F}"/>
          </ac:spMkLst>
        </pc:spChg>
        <pc:spChg chg="del">
          <ac:chgData name="Marcia Moraes" userId="c9c67e8a-58e2-4733-9a1c-5d44fec4775b" providerId="ADAL" clId="{FADBB162-9D64-40A8-8959-BE3407ABC9DB}" dt="2021-10-20T02:35:34.521" v="278" actId="478"/>
          <ac:spMkLst>
            <pc:docMk/>
            <pc:sldMk cId="1451061376" sldId="260"/>
            <ac:spMk id="6" creationId="{CA0F6F5B-8375-D04D-8526-26C34F04171C}"/>
          </ac:spMkLst>
        </pc:spChg>
        <pc:spChg chg="add del mod">
          <ac:chgData name="Marcia Moraes" userId="c9c67e8a-58e2-4733-9a1c-5d44fec4775b" providerId="ADAL" clId="{FADBB162-9D64-40A8-8959-BE3407ABC9DB}" dt="2021-10-20T02:38:51.898" v="284" actId="478"/>
          <ac:spMkLst>
            <pc:docMk/>
            <pc:sldMk cId="1451061376" sldId="260"/>
            <ac:spMk id="7" creationId="{15FE168F-24F7-41CE-9569-29BCF88E532C}"/>
          </ac:spMkLst>
        </pc:spChg>
        <pc:spChg chg="add del mod">
          <ac:chgData name="Marcia Moraes" userId="c9c67e8a-58e2-4733-9a1c-5d44fec4775b" providerId="ADAL" clId="{FADBB162-9D64-40A8-8959-BE3407ABC9DB}" dt="2021-10-20T02:38:49.188" v="283" actId="478"/>
          <ac:spMkLst>
            <pc:docMk/>
            <pc:sldMk cId="1451061376" sldId="260"/>
            <ac:spMk id="9" creationId="{C1701EAF-243C-4927-816B-CE3117FDB4BB}"/>
          </ac:spMkLst>
        </pc:spChg>
        <pc:spChg chg="add mod">
          <ac:chgData name="Marcia Moraes" userId="c9c67e8a-58e2-4733-9a1c-5d44fec4775b" providerId="ADAL" clId="{FADBB162-9D64-40A8-8959-BE3407ABC9DB}" dt="2021-10-20T02:42:09.780" v="313" actId="1076"/>
          <ac:spMkLst>
            <pc:docMk/>
            <pc:sldMk cId="1451061376" sldId="260"/>
            <ac:spMk id="10" creationId="{FADA7691-52F5-43FD-866F-B4E5A75A6300}"/>
          </ac:spMkLst>
        </pc:spChg>
        <pc:spChg chg="add mod">
          <ac:chgData name="Marcia Moraes" userId="c9c67e8a-58e2-4733-9a1c-5d44fec4775b" providerId="ADAL" clId="{FADBB162-9D64-40A8-8959-BE3407ABC9DB}" dt="2021-10-20T02:42:12.909" v="314" actId="1076"/>
          <ac:spMkLst>
            <pc:docMk/>
            <pc:sldMk cId="1451061376" sldId="260"/>
            <ac:spMk id="11" creationId="{C2D676CC-4307-40DF-81C0-F1476BB4A053}"/>
          </ac:spMkLst>
        </pc:spChg>
      </pc:sldChg>
      <pc:sldChg chg="modSp add">
        <pc:chgData name="Marcia Moraes" userId="c9c67e8a-58e2-4733-9a1c-5d44fec4775b" providerId="ADAL" clId="{FADBB162-9D64-40A8-8959-BE3407ABC9DB}" dt="2021-10-20T02:17:34.527" v="108" actId="20577"/>
        <pc:sldMkLst>
          <pc:docMk/>
          <pc:sldMk cId="361762476" sldId="261"/>
        </pc:sldMkLst>
        <pc:spChg chg="mod">
          <ac:chgData name="Marcia Moraes" userId="c9c67e8a-58e2-4733-9a1c-5d44fec4775b" providerId="ADAL" clId="{FADBB162-9D64-40A8-8959-BE3407ABC9DB}" dt="2021-10-20T02:17:34.527" v="108" actId="20577"/>
          <ac:spMkLst>
            <pc:docMk/>
            <pc:sldMk cId="361762476" sldId="261"/>
            <ac:spMk id="2" creationId="{311082DD-17AB-054F-B421-93D81C8D0F35}"/>
          </ac:spMkLst>
        </pc:spChg>
      </pc:sldChg>
      <pc:sldChg chg="addSp delSp modSp add">
        <pc:chgData name="Marcia Moraes" userId="c9c67e8a-58e2-4733-9a1c-5d44fec4775b" providerId="ADAL" clId="{FADBB162-9D64-40A8-8959-BE3407ABC9DB}" dt="2021-10-20T02:29:15.975" v="276" actId="6549"/>
        <pc:sldMkLst>
          <pc:docMk/>
          <pc:sldMk cId="217507841" sldId="262"/>
        </pc:sldMkLst>
        <pc:spChg chg="add del">
          <ac:chgData name="Marcia Moraes" userId="c9c67e8a-58e2-4733-9a1c-5d44fec4775b" providerId="ADAL" clId="{FADBB162-9D64-40A8-8959-BE3407ABC9DB}" dt="2021-10-20T02:24:39.331" v="124"/>
          <ac:spMkLst>
            <pc:docMk/>
            <pc:sldMk cId="217507841" sldId="262"/>
            <ac:spMk id="3" creationId="{C0B176FD-3513-4B2D-AA2B-3CA363DA1BEE}"/>
          </ac:spMkLst>
        </pc:spChg>
        <pc:spChg chg="add del">
          <ac:chgData name="Marcia Moraes" userId="c9c67e8a-58e2-4733-9a1c-5d44fec4775b" providerId="ADAL" clId="{FADBB162-9D64-40A8-8959-BE3407ABC9DB}" dt="2021-10-20T02:25:44.109" v="129"/>
          <ac:spMkLst>
            <pc:docMk/>
            <pc:sldMk cId="217507841" sldId="262"/>
            <ac:spMk id="4" creationId="{D3B659CA-7C2B-4648-BA06-5A7D3644EECE}"/>
          </ac:spMkLst>
        </pc:spChg>
        <pc:spChg chg="mod">
          <ac:chgData name="Marcia Moraes" userId="c9c67e8a-58e2-4733-9a1c-5d44fec4775b" providerId="ADAL" clId="{FADBB162-9D64-40A8-8959-BE3407ABC9DB}" dt="2021-10-20T02:29:15.975" v="276" actId="6549"/>
          <ac:spMkLst>
            <pc:docMk/>
            <pc:sldMk cId="217507841" sldId="262"/>
            <ac:spMk id="6" creationId="{6D41F63A-1552-47F7-A16E-CEC79BE06E99}"/>
          </ac:spMkLst>
        </pc:spChg>
      </pc:sldChg>
      <pc:sldChg chg="add del">
        <pc:chgData name="Marcia Moraes" userId="c9c67e8a-58e2-4733-9a1c-5d44fec4775b" providerId="ADAL" clId="{FADBB162-9D64-40A8-8959-BE3407ABC9DB}" dt="2021-10-20T02:09:58.111" v="42"/>
        <pc:sldMkLst>
          <pc:docMk/>
          <pc:sldMk cId="3504604594" sldId="262"/>
        </pc:sldMkLst>
      </pc:sldChg>
      <pc:sldChg chg="addSp delSp modSp add delAnim">
        <pc:chgData name="Marcia Moraes" userId="c9c67e8a-58e2-4733-9a1c-5d44fec4775b" providerId="ADAL" clId="{FADBB162-9D64-40A8-8959-BE3407ABC9DB}" dt="2021-10-20T02:55:16.714" v="510" actId="20577"/>
        <pc:sldMkLst>
          <pc:docMk/>
          <pc:sldMk cId="1953586090" sldId="263"/>
        </pc:sldMkLst>
        <pc:spChg chg="mod">
          <ac:chgData name="Marcia Moraes" userId="c9c67e8a-58e2-4733-9a1c-5d44fec4775b" providerId="ADAL" clId="{FADBB162-9D64-40A8-8959-BE3407ABC9DB}" dt="2021-10-20T02:51:58.009" v="390" actId="20577"/>
          <ac:spMkLst>
            <pc:docMk/>
            <pc:sldMk cId="1953586090" sldId="263"/>
            <ac:spMk id="2" creationId="{776903C6-1E21-FF4E-BF23-334B721CE6A3}"/>
          </ac:spMkLst>
        </pc:spChg>
        <pc:spChg chg="del mod">
          <ac:chgData name="Marcia Moraes" userId="c9c67e8a-58e2-4733-9a1c-5d44fec4775b" providerId="ADAL" clId="{FADBB162-9D64-40A8-8959-BE3407ABC9DB}" dt="2021-10-20T02:53:01.891" v="395" actId="478"/>
          <ac:spMkLst>
            <pc:docMk/>
            <pc:sldMk cId="1953586090" sldId="263"/>
            <ac:spMk id="3" creationId="{1A9C7C67-1E08-9D4C-83E9-D3D4D8C31D6D}"/>
          </ac:spMkLst>
        </pc:spChg>
        <pc:spChg chg="del">
          <ac:chgData name="Marcia Moraes" userId="c9c67e8a-58e2-4733-9a1c-5d44fec4775b" providerId="ADAL" clId="{FADBB162-9D64-40A8-8959-BE3407ABC9DB}" dt="2021-10-20T02:52:04.035" v="391" actId="478"/>
          <ac:spMkLst>
            <pc:docMk/>
            <pc:sldMk cId="1953586090" sldId="263"/>
            <ac:spMk id="6" creationId="{CA0F6F5B-8375-D04D-8526-26C34F04171C}"/>
          </ac:spMkLst>
        </pc:spChg>
        <pc:spChg chg="add del mod">
          <ac:chgData name="Marcia Moraes" userId="c9c67e8a-58e2-4733-9a1c-5d44fec4775b" providerId="ADAL" clId="{FADBB162-9D64-40A8-8959-BE3407ABC9DB}" dt="2021-10-20T02:53:04.248" v="396" actId="478"/>
          <ac:spMkLst>
            <pc:docMk/>
            <pc:sldMk cId="1953586090" sldId="263"/>
            <ac:spMk id="7" creationId="{3A3EDA99-30C1-4226-8569-C37AFA800FFA}"/>
          </ac:spMkLst>
        </pc:spChg>
        <pc:spChg chg="add mod">
          <ac:chgData name="Marcia Moraes" userId="c9c67e8a-58e2-4733-9a1c-5d44fec4775b" providerId="ADAL" clId="{FADBB162-9D64-40A8-8959-BE3407ABC9DB}" dt="2021-10-20T02:53:24.757" v="398" actId="14100"/>
          <ac:spMkLst>
            <pc:docMk/>
            <pc:sldMk cId="1953586090" sldId="263"/>
            <ac:spMk id="8" creationId="{56940FC7-E476-44A6-A096-A4FF8894B943}"/>
          </ac:spMkLst>
        </pc:spChg>
        <pc:spChg chg="add mod">
          <ac:chgData name="Marcia Moraes" userId="c9c67e8a-58e2-4733-9a1c-5d44fec4775b" providerId="ADAL" clId="{FADBB162-9D64-40A8-8959-BE3407ABC9DB}" dt="2021-10-20T02:53:47.810" v="440" actId="1076"/>
          <ac:spMkLst>
            <pc:docMk/>
            <pc:sldMk cId="1953586090" sldId="263"/>
            <ac:spMk id="9" creationId="{D6BBB74D-437F-455D-A310-C3ABA3FCDACF}"/>
          </ac:spMkLst>
        </pc:spChg>
        <pc:spChg chg="add mod">
          <ac:chgData name="Marcia Moraes" userId="c9c67e8a-58e2-4733-9a1c-5d44fec4775b" providerId="ADAL" clId="{FADBB162-9D64-40A8-8959-BE3407ABC9DB}" dt="2021-10-20T02:54:01.078" v="442" actId="1076"/>
          <ac:spMkLst>
            <pc:docMk/>
            <pc:sldMk cId="1953586090" sldId="263"/>
            <ac:spMk id="10" creationId="{00359D79-1FA9-4B4C-8B8C-30DE3571D978}"/>
          </ac:spMkLst>
        </pc:spChg>
        <pc:spChg chg="add del">
          <ac:chgData name="Marcia Moraes" userId="c9c67e8a-58e2-4733-9a1c-5d44fec4775b" providerId="ADAL" clId="{FADBB162-9D64-40A8-8959-BE3407ABC9DB}" dt="2021-10-20T02:54:06.563" v="444"/>
          <ac:spMkLst>
            <pc:docMk/>
            <pc:sldMk cId="1953586090" sldId="263"/>
            <ac:spMk id="11" creationId="{AAB22171-1735-490B-A828-CE0AE4792C2F}"/>
          </ac:spMkLst>
        </pc:spChg>
        <pc:spChg chg="add mod">
          <ac:chgData name="Marcia Moraes" userId="c9c67e8a-58e2-4733-9a1c-5d44fec4775b" providerId="ADAL" clId="{FADBB162-9D64-40A8-8959-BE3407ABC9DB}" dt="2021-10-20T02:55:16.714" v="510" actId="20577"/>
          <ac:spMkLst>
            <pc:docMk/>
            <pc:sldMk cId="1953586090" sldId="263"/>
            <ac:spMk id="12" creationId="{D80517DE-03E8-4C47-B3D4-B841D7B7DE99}"/>
          </ac:spMkLst>
        </pc:spChg>
        <pc:picChg chg="add mod">
          <ac:chgData name="Marcia Moraes" userId="c9c67e8a-58e2-4733-9a1c-5d44fec4775b" providerId="ADAL" clId="{FADBB162-9D64-40A8-8959-BE3407ABC9DB}" dt="2021-10-20T02:52:55.968" v="394" actId="1076"/>
          <ac:picMkLst>
            <pc:docMk/>
            <pc:sldMk cId="1953586090" sldId="263"/>
            <ac:picMk id="4" creationId="{A2CD9BA1-8B4E-4AC0-9A7F-11883C19FE74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15:58.821" v="687" actId="20577"/>
        <pc:sldMkLst>
          <pc:docMk/>
          <pc:sldMk cId="2498223820" sldId="264"/>
        </pc:sldMkLst>
        <pc:spChg chg="mod">
          <ac:chgData name="Marcia Moraes" userId="c9c67e8a-58e2-4733-9a1c-5d44fec4775b" providerId="ADAL" clId="{FADBB162-9D64-40A8-8959-BE3407ABC9DB}" dt="2021-10-20T03:12:48.870" v="533" actId="20577"/>
          <ac:spMkLst>
            <pc:docMk/>
            <pc:sldMk cId="2498223820" sldId="264"/>
            <ac:spMk id="2" creationId="{776903C6-1E21-FF4E-BF23-334B721CE6A3}"/>
          </ac:spMkLst>
        </pc:spChg>
        <pc:spChg chg="mod">
          <ac:chgData name="Marcia Moraes" userId="c9c67e8a-58e2-4733-9a1c-5d44fec4775b" providerId="ADAL" clId="{FADBB162-9D64-40A8-8959-BE3407ABC9DB}" dt="2021-10-20T03:13:10.655" v="539" actId="14100"/>
          <ac:spMkLst>
            <pc:docMk/>
            <pc:sldMk cId="2498223820" sldId="264"/>
            <ac:spMk id="8" creationId="{56940FC7-E476-44A6-A096-A4FF8894B943}"/>
          </ac:spMkLst>
        </pc:spChg>
        <pc:spChg chg="mod">
          <ac:chgData name="Marcia Moraes" userId="c9c67e8a-58e2-4733-9a1c-5d44fec4775b" providerId="ADAL" clId="{FADBB162-9D64-40A8-8959-BE3407ABC9DB}" dt="2021-10-20T03:13:22.009" v="564" actId="20577"/>
          <ac:spMkLst>
            <pc:docMk/>
            <pc:sldMk cId="2498223820" sldId="264"/>
            <ac:spMk id="9" creationId="{D6BBB74D-437F-455D-A310-C3ABA3FCDACF}"/>
          </ac:spMkLst>
        </pc:spChg>
        <pc:spChg chg="del mod">
          <ac:chgData name="Marcia Moraes" userId="c9c67e8a-58e2-4733-9a1c-5d44fec4775b" providerId="ADAL" clId="{FADBB162-9D64-40A8-8959-BE3407ABC9DB}" dt="2021-10-20T03:13:47.510" v="587" actId="478"/>
          <ac:spMkLst>
            <pc:docMk/>
            <pc:sldMk cId="2498223820" sldId="264"/>
            <ac:spMk id="10" creationId="{00359D79-1FA9-4B4C-8B8C-30DE3571D978}"/>
          </ac:spMkLst>
        </pc:spChg>
        <pc:spChg chg="add mod">
          <ac:chgData name="Marcia Moraes" userId="c9c67e8a-58e2-4733-9a1c-5d44fec4775b" providerId="ADAL" clId="{FADBB162-9D64-40A8-8959-BE3407ABC9DB}" dt="2021-10-20T03:13:56.832" v="590" actId="14100"/>
          <ac:spMkLst>
            <pc:docMk/>
            <pc:sldMk cId="2498223820" sldId="264"/>
            <ac:spMk id="11" creationId="{DF6766D9-3B85-427C-AD8B-22D42489F777}"/>
          </ac:spMkLst>
        </pc:spChg>
        <pc:spChg chg="mod">
          <ac:chgData name="Marcia Moraes" userId="c9c67e8a-58e2-4733-9a1c-5d44fec4775b" providerId="ADAL" clId="{FADBB162-9D64-40A8-8959-BE3407ABC9DB}" dt="2021-10-20T03:13:40.011" v="586" actId="20577"/>
          <ac:spMkLst>
            <pc:docMk/>
            <pc:sldMk cId="2498223820" sldId="264"/>
            <ac:spMk id="12" creationId="{D80517DE-03E8-4C47-B3D4-B841D7B7DE99}"/>
          </ac:spMkLst>
        </pc:spChg>
        <pc:spChg chg="add mod">
          <ac:chgData name="Marcia Moraes" userId="c9c67e8a-58e2-4733-9a1c-5d44fec4775b" providerId="ADAL" clId="{FADBB162-9D64-40A8-8959-BE3407ABC9DB}" dt="2021-10-20T03:14:06.070" v="592" actId="1076"/>
          <ac:spMkLst>
            <pc:docMk/>
            <pc:sldMk cId="2498223820" sldId="264"/>
            <ac:spMk id="13" creationId="{736DB970-17A9-4B47-AEAF-4FD1566FFA9B}"/>
          </ac:spMkLst>
        </pc:spChg>
        <pc:spChg chg="add mod">
          <ac:chgData name="Marcia Moraes" userId="c9c67e8a-58e2-4733-9a1c-5d44fec4775b" providerId="ADAL" clId="{FADBB162-9D64-40A8-8959-BE3407ABC9DB}" dt="2021-10-20T03:15:58.821" v="687" actId="20577"/>
          <ac:spMkLst>
            <pc:docMk/>
            <pc:sldMk cId="2498223820" sldId="264"/>
            <ac:spMk id="14" creationId="{00D2C33F-0FB8-4A0B-84A9-FF66CBCA60C6}"/>
          </ac:spMkLst>
        </pc:spChg>
        <pc:picChg chg="add mod">
          <ac:chgData name="Marcia Moraes" userId="c9c67e8a-58e2-4733-9a1c-5d44fec4775b" providerId="ADAL" clId="{FADBB162-9D64-40A8-8959-BE3407ABC9DB}" dt="2021-10-20T03:13:01.820" v="537" actId="1076"/>
          <ac:picMkLst>
            <pc:docMk/>
            <pc:sldMk cId="2498223820" sldId="264"/>
            <ac:picMk id="3" creationId="{74E49D49-462C-4B4D-9E0F-889652579AC1}"/>
          </ac:picMkLst>
        </pc:picChg>
        <pc:picChg chg="del">
          <ac:chgData name="Marcia Moraes" userId="c9c67e8a-58e2-4733-9a1c-5d44fec4775b" providerId="ADAL" clId="{FADBB162-9D64-40A8-8959-BE3407ABC9DB}" dt="2021-10-20T03:12:35.419" v="512" actId="478"/>
          <ac:picMkLst>
            <pc:docMk/>
            <pc:sldMk cId="2498223820" sldId="264"/>
            <ac:picMk id="4" creationId="{A2CD9BA1-8B4E-4AC0-9A7F-11883C19FE74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19:20.582" v="755" actId="6549"/>
        <pc:sldMkLst>
          <pc:docMk/>
          <pc:sldMk cId="1047281983" sldId="265"/>
        </pc:sldMkLst>
        <pc:spChg chg="mod">
          <ac:chgData name="Marcia Moraes" userId="c9c67e8a-58e2-4733-9a1c-5d44fec4775b" providerId="ADAL" clId="{FADBB162-9D64-40A8-8959-BE3407ABC9DB}" dt="2021-10-20T03:18:50.838" v="754" actId="14100"/>
          <ac:spMkLst>
            <pc:docMk/>
            <pc:sldMk cId="1047281983" sldId="265"/>
            <ac:spMk id="2" creationId="{776903C6-1E21-FF4E-BF23-334B721CE6A3}"/>
          </ac:spMkLst>
        </pc:spChg>
        <pc:spChg chg="add mod">
          <ac:chgData name="Marcia Moraes" userId="c9c67e8a-58e2-4733-9a1c-5d44fec4775b" providerId="ADAL" clId="{FADBB162-9D64-40A8-8959-BE3407ABC9DB}" dt="2021-10-20T03:19:20.582" v="755" actId="6549"/>
          <ac:spMkLst>
            <pc:docMk/>
            <pc:sldMk cId="1047281983" sldId="265"/>
            <ac:spMk id="4" creationId="{FF2C872D-7CF3-441D-8E24-06FD808C11D4}"/>
          </ac:spMkLst>
        </pc:spChg>
        <pc:spChg chg="del">
          <ac:chgData name="Marcia Moraes" userId="c9c67e8a-58e2-4733-9a1c-5d44fec4775b" providerId="ADAL" clId="{FADBB162-9D64-40A8-8959-BE3407ABC9DB}" dt="2021-10-20T03:17:12.104" v="690" actId="478"/>
          <ac:spMkLst>
            <pc:docMk/>
            <pc:sldMk cId="1047281983" sldId="265"/>
            <ac:spMk id="8" creationId="{56940FC7-E476-44A6-A096-A4FF8894B943}"/>
          </ac:spMkLst>
        </pc:spChg>
        <pc:spChg chg="del">
          <ac:chgData name="Marcia Moraes" userId="c9c67e8a-58e2-4733-9a1c-5d44fec4775b" providerId="ADAL" clId="{FADBB162-9D64-40A8-8959-BE3407ABC9DB}" dt="2021-10-20T03:17:15.803" v="691" actId="478"/>
          <ac:spMkLst>
            <pc:docMk/>
            <pc:sldMk cId="1047281983" sldId="265"/>
            <ac:spMk id="9" creationId="{D6BBB74D-437F-455D-A310-C3ABA3FCDACF}"/>
          </ac:spMkLst>
        </pc:spChg>
        <pc:spChg chg="del">
          <ac:chgData name="Marcia Moraes" userId="c9c67e8a-58e2-4733-9a1c-5d44fec4775b" providerId="ADAL" clId="{FADBB162-9D64-40A8-8959-BE3407ABC9DB}" dt="2021-10-20T03:17:18.560" v="693" actId="478"/>
          <ac:spMkLst>
            <pc:docMk/>
            <pc:sldMk cId="1047281983" sldId="265"/>
            <ac:spMk id="11" creationId="{DF6766D9-3B85-427C-AD8B-22D42489F777}"/>
          </ac:spMkLst>
        </pc:spChg>
        <pc:spChg chg="del">
          <ac:chgData name="Marcia Moraes" userId="c9c67e8a-58e2-4733-9a1c-5d44fec4775b" providerId="ADAL" clId="{FADBB162-9D64-40A8-8959-BE3407ABC9DB}" dt="2021-10-20T03:17:17.827" v="692" actId="478"/>
          <ac:spMkLst>
            <pc:docMk/>
            <pc:sldMk cId="1047281983" sldId="265"/>
            <ac:spMk id="12" creationId="{D80517DE-03E8-4C47-B3D4-B841D7B7DE99}"/>
          </ac:spMkLst>
        </pc:spChg>
        <pc:spChg chg="del">
          <ac:chgData name="Marcia Moraes" userId="c9c67e8a-58e2-4733-9a1c-5d44fec4775b" providerId="ADAL" clId="{FADBB162-9D64-40A8-8959-BE3407ABC9DB}" dt="2021-10-20T03:17:19.681" v="694" actId="478"/>
          <ac:spMkLst>
            <pc:docMk/>
            <pc:sldMk cId="1047281983" sldId="265"/>
            <ac:spMk id="13" creationId="{736DB970-17A9-4B47-AEAF-4FD1566FFA9B}"/>
          </ac:spMkLst>
        </pc:spChg>
        <pc:spChg chg="del">
          <ac:chgData name="Marcia Moraes" userId="c9c67e8a-58e2-4733-9a1c-5d44fec4775b" providerId="ADAL" clId="{FADBB162-9D64-40A8-8959-BE3407ABC9DB}" dt="2021-10-20T03:17:21.001" v="695" actId="478"/>
          <ac:spMkLst>
            <pc:docMk/>
            <pc:sldMk cId="1047281983" sldId="265"/>
            <ac:spMk id="14" creationId="{00D2C33F-0FB8-4A0B-84A9-FF66CBCA60C6}"/>
          </ac:spMkLst>
        </pc:spChg>
        <pc:picChg chg="del">
          <ac:chgData name="Marcia Moraes" userId="c9c67e8a-58e2-4733-9a1c-5d44fec4775b" providerId="ADAL" clId="{FADBB162-9D64-40A8-8959-BE3407ABC9DB}" dt="2021-10-20T03:17:10.830" v="689" actId="478"/>
          <ac:picMkLst>
            <pc:docMk/>
            <pc:sldMk cId="1047281983" sldId="265"/>
            <ac:picMk id="3" creationId="{74E49D49-462C-4B4D-9E0F-889652579AC1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24:54.432" v="1241" actId="20577"/>
        <pc:sldMkLst>
          <pc:docMk/>
          <pc:sldMk cId="1566618107" sldId="266"/>
        </pc:sldMkLst>
        <pc:spChg chg="mod">
          <ac:chgData name="Marcia Moraes" userId="c9c67e8a-58e2-4733-9a1c-5d44fec4775b" providerId="ADAL" clId="{FADBB162-9D64-40A8-8959-BE3407ABC9DB}" dt="2021-10-20T03:21:40.792" v="772" actId="20577"/>
          <ac:spMkLst>
            <pc:docMk/>
            <pc:sldMk cId="1566618107" sldId="266"/>
            <ac:spMk id="2" creationId="{776903C6-1E21-FF4E-BF23-334B721CE6A3}"/>
          </ac:spMkLst>
        </pc:spChg>
        <pc:spChg chg="del">
          <ac:chgData name="Marcia Moraes" userId="c9c67e8a-58e2-4733-9a1c-5d44fec4775b" providerId="ADAL" clId="{FADBB162-9D64-40A8-8959-BE3407ABC9DB}" dt="2021-10-20T03:21:20.568" v="757" actId="478"/>
          <ac:spMkLst>
            <pc:docMk/>
            <pc:sldMk cId="1566618107" sldId="266"/>
            <ac:spMk id="4" creationId="{FF2C872D-7CF3-441D-8E24-06FD808C11D4}"/>
          </ac:spMkLst>
        </pc:spChg>
        <pc:spChg chg="add mod">
          <ac:chgData name="Marcia Moraes" userId="c9c67e8a-58e2-4733-9a1c-5d44fec4775b" providerId="ADAL" clId="{FADBB162-9D64-40A8-8959-BE3407ABC9DB}" dt="2021-10-20T03:24:54.432" v="1241" actId="20577"/>
          <ac:spMkLst>
            <pc:docMk/>
            <pc:sldMk cId="1566618107" sldId="266"/>
            <ac:spMk id="5" creationId="{5D319C36-2A77-4B6D-8745-F563C3FB0E48}"/>
          </ac:spMkLst>
        </pc:spChg>
      </pc:sldChg>
      <pc:sldChg chg="modSp add">
        <pc:chgData name="Marcia Moraes" userId="c9c67e8a-58e2-4733-9a1c-5d44fec4775b" providerId="ADAL" clId="{FADBB162-9D64-40A8-8959-BE3407ABC9DB}" dt="2021-10-20T03:35:09.092" v="1360" actId="20577"/>
        <pc:sldMkLst>
          <pc:docMk/>
          <pc:sldMk cId="926474781" sldId="267"/>
        </pc:sldMkLst>
        <pc:spChg chg="mod">
          <ac:chgData name="Marcia Moraes" userId="c9c67e8a-58e2-4733-9a1c-5d44fec4775b" providerId="ADAL" clId="{FADBB162-9D64-40A8-8959-BE3407ABC9DB}" dt="2021-10-20T03:34:44.796" v="1297" actId="20577"/>
          <ac:spMkLst>
            <pc:docMk/>
            <pc:sldMk cId="926474781" sldId="267"/>
            <ac:spMk id="5" creationId="{1BBD0DB5-379A-304F-9307-E7B1A89B08F7}"/>
          </ac:spMkLst>
        </pc:spChg>
        <pc:spChg chg="mod">
          <ac:chgData name="Marcia Moraes" userId="c9c67e8a-58e2-4733-9a1c-5d44fec4775b" providerId="ADAL" clId="{FADBB162-9D64-40A8-8959-BE3407ABC9DB}" dt="2021-10-20T03:35:09.092" v="1360" actId="20577"/>
          <ac:spMkLst>
            <pc:docMk/>
            <pc:sldMk cId="926474781" sldId="267"/>
            <ac:spMk id="6" creationId="{32A3B87A-BBC0-704B-AC99-3984206450D5}"/>
          </ac:spMkLst>
        </pc:spChg>
        <pc:spChg chg="mod">
          <ac:chgData name="Marcia Moraes" userId="c9c67e8a-58e2-4733-9a1c-5d44fec4775b" providerId="ADAL" clId="{FADBB162-9D64-40A8-8959-BE3407ABC9DB}" dt="2021-10-20T03:33:34.175" v="1285" actId="20577"/>
          <ac:spMkLst>
            <pc:docMk/>
            <pc:sldMk cId="926474781" sldId="267"/>
            <ac:spMk id="7" creationId="{BF16D510-BC74-4FA5-AFD2-193B039115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693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-2044931"/>
            <a:ext cx="4241637" cy="5931131"/>
          </a:xfrm>
        </p:spPr>
        <p:txBody>
          <a:bodyPr/>
          <a:lstStyle/>
          <a:p>
            <a:r>
              <a:rPr lang="en-US" dirty="0"/>
              <a:t>Example of Multiple Handlers and Finally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C872D-7CF3-441D-8E24-06FD808C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451" y="292947"/>
            <a:ext cx="8474149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 wrong with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1" y="531374"/>
            <a:ext cx="11163432" cy="1015663"/>
          </a:xfrm>
        </p:spPr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319C36-2A77-4B6D-8745-F563C3FB0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2758960"/>
          </a:xfrm>
        </p:spPr>
        <p:txBody>
          <a:bodyPr/>
          <a:lstStyle/>
          <a:p>
            <a:r>
              <a:rPr lang="en-US" dirty="0"/>
              <a:t>Write a new method for the </a:t>
            </a:r>
            <a:r>
              <a:rPr lang="en-US" dirty="0" err="1"/>
              <a:t>FilesException</a:t>
            </a:r>
            <a:r>
              <a:rPr lang="en-US" dirty="0"/>
              <a:t> Class that reads inputs (Strings) from the user and write those inputs into a file. The method ends when the user enter “exit”.</a:t>
            </a:r>
          </a:p>
          <a:p>
            <a:endParaRPr lang="en-US" dirty="0"/>
          </a:p>
          <a:p>
            <a:r>
              <a:rPr lang="en-US" dirty="0"/>
              <a:t>First think about what do you need to do to solve this problem (divide-glue-conquer).</a:t>
            </a:r>
          </a:p>
          <a:p>
            <a:r>
              <a:rPr lang="en-US" dirty="0"/>
              <a:t>Write a sequence of steps in English on how to do that. </a:t>
            </a:r>
          </a:p>
          <a:p>
            <a:r>
              <a:rPr lang="en-US" dirty="0"/>
              <a:t>Translate your sequence of steps to a Java method.</a:t>
            </a:r>
          </a:p>
        </p:txBody>
      </p:sp>
    </p:spTree>
    <p:extLst>
      <p:ext uri="{BB962C8B-B14F-4D97-AF65-F5344CB8AC3E}">
        <p14:creationId xmlns:p14="http://schemas.microsoft.com/office/powerpoint/2010/main" val="156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 err="1"/>
              <a:t>Terryn</a:t>
            </a:r>
            <a:r>
              <a:rPr lang="en-US" dirty="0"/>
              <a:t> is excited to add this additional in-person time, so please make sure to use it! </a:t>
            </a:r>
          </a:p>
          <a:p>
            <a:pPr marL="230292" indent="0">
              <a:buNone/>
            </a:pPr>
            <a:r>
              <a:rPr lang="en-US" b="1" dirty="0"/>
              <a:t>	Wednesday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2:00-3:00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finish it this week</a:t>
            </a:r>
          </a:p>
          <a:p>
            <a:endParaRPr lang="en-US" sz="3022" dirty="0"/>
          </a:p>
          <a:p>
            <a:r>
              <a:rPr lang="en-US" sz="3022" dirty="0"/>
              <a:t>Practical 4 – start as soon as you </a:t>
            </a:r>
            <a:r>
              <a:rPr lang="en-US" sz="3022"/>
              <a:t>finish Practical 3!</a:t>
            </a:r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feeling about working with files?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286000"/>
            <a:ext cx="4297937" cy="4763996"/>
          </a:xfrm>
        </p:spPr>
        <p:txBody>
          <a:bodyPr/>
          <a:lstStyle/>
          <a:p>
            <a:r>
              <a:rPr lang="en-US" dirty="0"/>
              <a:t>Error class is used to indicate a more serious problem in the architecture and should not be handled in the application code.</a:t>
            </a:r>
          </a:p>
          <a:p>
            <a:endParaRPr lang="en-US" dirty="0"/>
          </a:p>
          <a:p>
            <a:r>
              <a:rPr lang="en-US" dirty="0"/>
              <a:t>Exception class is used for exception conditions that the application may need to handle.</a:t>
            </a:r>
          </a:p>
          <a:p>
            <a:endParaRPr lang="en-US" dirty="0"/>
          </a:p>
          <a:p>
            <a:r>
              <a:rPr lang="en-US" dirty="0"/>
              <a:t>Exceptions are further subdivided into checked (compile-time) and unchecked (run-time) exceptions.</a:t>
            </a:r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286000"/>
            <a:ext cx="4297937" cy="4966552"/>
          </a:xfrm>
        </p:spPr>
        <p:txBody>
          <a:bodyPr/>
          <a:lstStyle/>
          <a:p>
            <a:r>
              <a:rPr lang="en-US" dirty="0"/>
              <a:t>Exceptions that can occur at compile-time are called checked exceptions since they need to be explicitly checked and handled in code.</a:t>
            </a:r>
          </a:p>
          <a:p>
            <a:pPr lvl="1"/>
            <a:r>
              <a:rPr lang="en-US" dirty="0"/>
              <a:t>All classes with the exception of Error and </a:t>
            </a:r>
            <a:r>
              <a:rPr lang="en-US" dirty="0" err="1"/>
              <a:t>RuntimeException</a:t>
            </a:r>
            <a:r>
              <a:rPr lang="en-US" dirty="0"/>
              <a:t> are checked</a:t>
            </a:r>
          </a:p>
          <a:p>
            <a:r>
              <a:rPr lang="en-US" dirty="0"/>
              <a:t>Unchecked exceptions can be thrown "at any time" (i.e. run-time). Therefore, methods don't have to explicitly catch or throw unchecked exceptions.</a:t>
            </a:r>
          </a:p>
          <a:p>
            <a:pPr lvl="1"/>
            <a:r>
              <a:rPr lang="en-US" dirty="0" err="1"/>
              <a:t>RuntimeException</a:t>
            </a:r>
            <a:endParaRPr lang="en-US" dirty="0"/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17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We can’t control every possible error situation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What happens if the file is not there?</a:t>
            </a:r>
          </a:p>
          <a:p>
            <a:pPr lvl="1"/>
            <a:r>
              <a:rPr lang="en-US" dirty="0"/>
              <a:t>What if you don’t have permission to read it?</a:t>
            </a:r>
          </a:p>
          <a:p>
            <a:pPr lvl="1"/>
            <a:r>
              <a:rPr lang="en-US" dirty="0"/>
              <a:t>Not just files</a:t>
            </a:r>
          </a:p>
          <a:p>
            <a:pPr lvl="2"/>
            <a:r>
              <a:rPr lang="en-US" dirty="0"/>
              <a:t>What about network connections?</a:t>
            </a:r>
          </a:p>
          <a:p>
            <a:pPr lvl="2"/>
            <a:r>
              <a:rPr lang="en-US" dirty="0"/>
              <a:t>What if printers aren’t there?</a:t>
            </a:r>
          </a:p>
          <a:p>
            <a:r>
              <a:rPr lang="en-US" dirty="0"/>
              <a:t>Introducing</a:t>
            </a:r>
          </a:p>
          <a:p>
            <a:pPr lvl="1"/>
            <a:r>
              <a:rPr lang="en-US" dirty="0"/>
              <a:t>try – catch </a:t>
            </a:r>
          </a:p>
          <a:p>
            <a:pPr lvl="1"/>
            <a:r>
              <a:rPr lang="en-US" dirty="0"/>
              <a:t>and exception handling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030072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exception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dirty="0"/>
              <a:t>Checked (compile time) or Unchecked (run time)</a:t>
            </a:r>
          </a:p>
          <a:p>
            <a:pPr lvl="2"/>
            <a:r>
              <a:rPr lang="en-US" dirty="0"/>
              <a:t>Checked requires try/catch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ADA7691-52F5-43FD-866F-B4E5A75A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92186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BMIExceptHandling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weight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weight (in pounds):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weight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weight."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height (in)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height (in inches):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height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height."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D676CC-4307-40DF-81C0-F1476B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0"/>
            <a:ext cx="6491767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float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Calculate BMI and print user health info if no input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// Source: http://www.cdc.gov/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703.0f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"BMI: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"(CDC: 18.6-24.9 normal)"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Prints the error message passed by throw statement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"Cannot compute health info"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Prompt user to continue/quit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any key ('q' to quit):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9BA1-8B4E-4AC0-9A7F-11883C1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6" y="1463722"/>
            <a:ext cx="4238625" cy="54768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316279" y="2349795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337005" y="296844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exceptions can happen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359D79-1FA9-4B4C-8B8C-30DE3571D978}"/>
              </a:ext>
            </a:extLst>
          </p:cNvPr>
          <p:cNvSpPr/>
          <p:nvPr/>
        </p:nvSpPr>
        <p:spPr>
          <a:xfrm>
            <a:off x="5316279" y="4437320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337005" y="5055972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handle the more specifics first than the more generic</a:t>
            </a:r>
          </a:p>
        </p:txBody>
      </p:sp>
    </p:spTree>
    <p:extLst>
      <p:ext uri="{BB962C8B-B14F-4D97-AF65-F5344CB8AC3E}">
        <p14:creationId xmlns:p14="http://schemas.microsoft.com/office/powerpoint/2010/main" val="1953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635256" y="2785730"/>
            <a:ext cx="701749" cy="1184114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464596" y="316850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can happen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464596" y="447493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the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49D49-462C-4B4D-9E0F-8896525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8" y="2174137"/>
            <a:ext cx="5505450" cy="401955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F6766D9-3B85-427C-AD8B-22D42489F777}"/>
              </a:ext>
            </a:extLst>
          </p:cNvPr>
          <p:cNvSpPr/>
          <p:nvPr/>
        </p:nvSpPr>
        <p:spPr>
          <a:xfrm>
            <a:off x="5694918" y="4282985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DB970-17A9-4B47-AEAF-4FD1566FFA9B}"/>
              </a:ext>
            </a:extLst>
          </p:cNvPr>
          <p:cNvSpPr/>
          <p:nvPr/>
        </p:nvSpPr>
        <p:spPr>
          <a:xfrm>
            <a:off x="5756646" y="5181600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C33F-0FB8-4A0B-84A9-FF66CBCA60C6}"/>
              </a:ext>
            </a:extLst>
          </p:cNvPr>
          <p:cNvSpPr txBox="1"/>
          <p:nvPr/>
        </p:nvSpPr>
        <p:spPr>
          <a:xfrm>
            <a:off x="6464596" y="5269235"/>
            <a:ext cx="710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commands that executes after the program exits the corresponding try or catch blocks. It is always executed!</a:t>
            </a:r>
          </a:p>
        </p:txBody>
      </p:sp>
    </p:spTree>
    <p:extLst>
      <p:ext uri="{BB962C8B-B14F-4D97-AF65-F5344CB8AC3E}">
        <p14:creationId xmlns:p14="http://schemas.microsoft.com/office/powerpoint/2010/main" val="24982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1186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Java Exception Hierarchy</vt:lpstr>
      <vt:lpstr>Java Exception Hierarchy</vt:lpstr>
      <vt:lpstr>Controlling Exceptions</vt:lpstr>
      <vt:lpstr>Try - Catch</vt:lpstr>
      <vt:lpstr>PowerPoint Presentation</vt:lpstr>
      <vt:lpstr>Multiple Handlers</vt:lpstr>
      <vt:lpstr>Finally Block</vt:lpstr>
      <vt:lpstr>Example of Multiple Handlers and Finally</vt:lpstr>
      <vt:lpstr>Group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8</cp:revision>
  <dcterms:created xsi:type="dcterms:W3CDTF">2020-04-14T03:49:47Z</dcterms:created>
  <dcterms:modified xsi:type="dcterms:W3CDTF">2021-10-20T03:35:10Z</dcterms:modified>
</cp:coreProperties>
</file>