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96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747531"/>
            <a:ext cx="3265208" cy="730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06254" y="71829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50162" y="7477866"/>
            <a:ext cx="33674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Logic and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792B92-A7B6-A343-9FDD-B41DF4F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Conditional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3D233-E066-214F-BF88-97598F501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16281" cy="4695709"/>
          </a:xfrm>
        </p:spPr>
        <p:txBody>
          <a:bodyPr/>
          <a:lstStyle/>
          <a:p>
            <a:pPr fontAlgn="base"/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if statements</a:t>
            </a:r>
          </a:p>
          <a:p>
            <a:pPr lvl="1" fontAlgn="base"/>
            <a:r>
              <a:rPr lang="en-US" dirty="0"/>
              <a:t>Blocks of code that  execute “conditionally”</a:t>
            </a:r>
          </a:p>
          <a:p>
            <a:pPr lvl="1" fontAlgn="base"/>
            <a:r>
              <a:rPr lang="en-US" dirty="0"/>
              <a:t>if – execute block if true</a:t>
            </a:r>
          </a:p>
          <a:p>
            <a:pPr lvl="1" fontAlgn="base"/>
            <a:r>
              <a:rPr lang="en-US" dirty="0"/>
              <a:t>else – execute block if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AABEA-A019-2A45-B1BA-66E1E97A28BE}"/>
              </a:ext>
            </a:extLst>
          </p:cNvPr>
          <p:cNvSpPr txBox="1"/>
          <p:nvPr/>
        </p:nvSpPr>
        <p:spPr>
          <a:xfrm>
            <a:off x="7473246" y="3376632"/>
            <a:ext cx="585893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10D5-10A4-D344-9B3B-2A987AA953ED}"/>
              </a:ext>
            </a:extLst>
          </p:cNvPr>
          <p:cNvSpPr txBox="1"/>
          <p:nvPr/>
        </p:nvSpPr>
        <p:spPr>
          <a:xfrm>
            <a:off x="7473246" y="1463722"/>
            <a:ext cx="585893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5A84FC-F31C-724C-A61D-CDB0D4498A5D}"/>
              </a:ext>
            </a:extLst>
          </p:cNvPr>
          <p:cNvCxnSpPr>
            <a:cxnSpLocks/>
          </p:cNvCxnSpPr>
          <p:nvPr/>
        </p:nvCxnSpPr>
        <p:spPr>
          <a:xfrm flipH="1">
            <a:off x="11243658" y="3769762"/>
            <a:ext cx="102728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1AEF-C94A-EA4B-B561-26C42CF3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EBA0-599A-184F-A495-EB5ACAD7C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900" y="1372229"/>
            <a:ext cx="5854700" cy="180709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5 &amp;&amp;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(“Yay, puppies”);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1B4099-6600-0A4E-B6E3-D5AD18A5BFCD}"/>
              </a:ext>
            </a:extLst>
          </p:cNvPr>
          <p:cNvSpPr txBox="1">
            <a:spLocks/>
          </p:cNvSpPr>
          <p:nvPr/>
        </p:nvSpPr>
        <p:spPr>
          <a:xfrm>
            <a:off x="780475" y="1929082"/>
            <a:ext cx="6280725" cy="510505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and - </a:t>
            </a:r>
            <a:r>
              <a:rPr lang="en-US" b="1" dirty="0"/>
              <a:t>&amp;&amp;</a:t>
            </a:r>
          </a:p>
          <a:p>
            <a:pPr lvl="1"/>
            <a:r>
              <a:rPr lang="en-US" dirty="0"/>
              <a:t>You have already been doing this – nested ranges</a:t>
            </a:r>
          </a:p>
          <a:p>
            <a:pPr lvl="1"/>
            <a:r>
              <a:rPr lang="en-US" dirty="0"/>
              <a:t>Short Circuiting – meaning, once a false is hit, it stops</a:t>
            </a:r>
          </a:p>
          <a:p>
            <a:pPr lvl="1"/>
            <a:r>
              <a:rPr lang="en-US" dirty="0"/>
              <a:t>All must be true</a:t>
            </a:r>
          </a:p>
          <a:p>
            <a:r>
              <a:rPr lang="en-US" dirty="0"/>
              <a:t>Logical or - </a:t>
            </a:r>
            <a:r>
              <a:rPr lang="en-US" b="1" dirty="0"/>
              <a:t>||</a:t>
            </a:r>
          </a:p>
          <a:p>
            <a:pPr lvl="1"/>
            <a:r>
              <a:rPr lang="en-US" dirty="0"/>
              <a:t>Any statement can be true</a:t>
            </a:r>
          </a:p>
          <a:p>
            <a:pPr lvl="1"/>
            <a:r>
              <a:rPr lang="en-US" dirty="0"/>
              <a:t>Continues checking even if false</a:t>
            </a:r>
          </a:p>
          <a:p>
            <a:r>
              <a:rPr lang="en-US" dirty="0"/>
              <a:t>Only compare true or false</a:t>
            </a:r>
          </a:p>
          <a:p>
            <a:pPr lvl="1"/>
            <a:r>
              <a:rPr lang="en-US" dirty="0"/>
              <a:t>Every statement on each side must evaluate as true or false to use the logical operation. </a:t>
            </a:r>
          </a:p>
          <a:p>
            <a:pPr lvl="1"/>
            <a:r>
              <a:rPr lang="en-US" dirty="0"/>
              <a:t>10 &gt; 5 &amp;&amp; 5 &lt; 6  (valid)</a:t>
            </a:r>
          </a:p>
          <a:p>
            <a:pPr lvl="1"/>
            <a:r>
              <a:rPr lang="en-US" dirty="0"/>
              <a:t>10 &gt; 5 &amp;&amp; true (valid)</a:t>
            </a:r>
          </a:p>
          <a:p>
            <a:pPr lvl="1"/>
            <a:r>
              <a:rPr lang="en-US" dirty="0"/>
              <a:t>10 &gt; 5 &amp;&amp; 10 (invalid – 10 alone is not a condition)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E7E5D9-98E7-A74E-9B45-B53D924EE823}"/>
              </a:ext>
            </a:extLst>
          </p:cNvPr>
          <p:cNvSpPr txBox="1">
            <a:spLocks/>
          </p:cNvSpPr>
          <p:nvPr/>
        </p:nvSpPr>
        <p:spPr>
          <a:xfrm>
            <a:off x="7581900" y="3349728"/>
            <a:ext cx="5854700" cy="18070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“exit”;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 ||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(“X”))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(“Goodbye”);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33291-DD80-C144-B3E4-B9ECAFCD2F6C}"/>
              </a:ext>
            </a:extLst>
          </p:cNvPr>
          <p:cNvSpPr/>
          <p:nvPr/>
        </p:nvSpPr>
        <p:spPr>
          <a:xfrm>
            <a:off x="9779000" y="2791796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&amp;&amp;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ED142-22B1-DE4B-90F3-868E8F422D83}"/>
              </a:ext>
            </a:extLst>
          </p:cNvPr>
          <p:cNvSpPr/>
          <p:nvPr/>
        </p:nvSpPr>
        <p:spPr>
          <a:xfrm>
            <a:off x="9779000" y="4751052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|| example</a:t>
            </a:r>
          </a:p>
        </p:txBody>
      </p:sp>
    </p:spTree>
    <p:extLst>
      <p:ext uri="{BB962C8B-B14F-4D97-AF65-F5344CB8AC3E}">
        <p14:creationId xmlns:p14="http://schemas.microsoft.com/office/powerpoint/2010/main" val="1363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Compare primitives </a:t>
            </a:r>
          </a:p>
          <a:p>
            <a:pPr lvl="1"/>
            <a:r>
              <a:rPr lang="en-US" dirty="0"/>
              <a:t>Objects need methods </a:t>
            </a:r>
          </a:p>
          <a:p>
            <a:pPr lvl="2"/>
            <a:r>
              <a:rPr lang="en-US" dirty="0"/>
              <a:t>equals </a:t>
            </a:r>
          </a:p>
          <a:p>
            <a:pPr lvl="2"/>
            <a:r>
              <a:rPr lang="en-US" dirty="0" err="1"/>
              <a:t>equalsIgnoreCase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Compare boolean only – true and false</a:t>
            </a:r>
          </a:p>
          <a:p>
            <a:pPr lvl="1"/>
            <a:r>
              <a:rPr lang="en-US" dirty="0"/>
              <a:t>As such, everything must evaluate to true or false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32328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371</Words>
  <Application>Microsoft Macintosh PowerPoint</Application>
  <PresentationFormat>Custom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Review – Conditional Operators</vt:lpstr>
      <vt:lpstr>Logical Operators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2020-03-17T03:31:15Z</dcterms:created>
  <dcterms:modified xsi:type="dcterms:W3CDTF">2020-04-11T17:55:26Z</dcterms:modified>
</cp:coreProperties>
</file>