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08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U-CompSci-CS163-4/Lab04TwentyQuestions" TargetMode="External"/><Relationship Id="rId2" Type="http://schemas.openxmlformats.org/officeDocument/2006/relationships/hyperlink" Target="https://github.com/CSU-CompSci-CS163-4/Handouts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cs163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57E2EA-6F34-4D3A-90C9-23D9D29D5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IDEs and GitHub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E8E3C-8ECA-4588-A683-A1BD3DE045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5E28-1A4B-466F-AA0F-07876D2B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BA7C-5633-48A2-A372-5D35D755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1348574"/>
          </a:xfrm>
        </p:spPr>
        <p:txBody>
          <a:bodyPr/>
          <a:lstStyle/>
          <a:p>
            <a:r>
              <a:rPr lang="en-US" dirty="0"/>
              <a:t>Work on getting an IDE setup</a:t>
            </a:r>
          </a:p>
          <a:p>
            <a:r>
              <a:rPr lang="en-US" dirty="0"/>
              <a:t>Use Help Desk if stuck</a:t>
            </a:r>
          </a:p>
          <a:p>
            <a:pPr lvl="1"/>
            <a:r>
              <a:rPr lang="en-US" dirty="0"/>
              <a:t>The ability to screen share makes questions easier</a:t>
            </a:r>
          </a:p>
        </p:txBody>
      </p:sp>
    </p:spTree>
    <p:extLst>
      <p:ext uri="{BB962C8B-B14F-4D97-AF65-F5344CB8AC3E}">
        <p14:creationId xmlns:p14="http://schemas.microsoft.com/office/powerpoint/2010/main" val="30189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765664"/>
          </a:xfrm>
        </p:spPr>
        <p:txBody>
          <a:bodyPr/>
          <a:lstStyle/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/>
              <a:t>If you are not on a private channel with your other lab mates, let us know </a:t>
            </a:r>
          </a:p>
          <a:p>
            <a:r>
              <a:rPr lang="en-US" dirty="0"/>
              <a:t>Tuesday lab – meant to be done by Thursday </a:t>
            </a:r>
          </a:p>
          <a:p>
            <a:endParaRPr lang="en-US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__THIS__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Test login!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8E10-F699-4805-B39D-34F08B26A7E3}"/>
              </a:ext>
            </a:extLst>
          </p:cNvPr>
          <p:cNvSpPr txBox="1"/>
          <p:nvPr/>
        </p:nvSpPr>
        <p:spPr>
          <a:xfrm>
            <a:off x="2395438" y="6303970"/>
            <a:ext cx="10077695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How comfortable are you with the current coding topics.</a:t>
            </a:r>
          </a:p>
          <a:p>
            <a:r>
              <a:rPr lang="en-US" dirty="0"/>
              <a:t>0 – I have no clue, 3 – can read but not code 5 – Can we go more in depth already?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89F-AC30-4ACB-8566-858BDF5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475602"/>
            <a:ext cx="12561453" cy="1015663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7A2B-39DD-4F32-9501-F4CA05D6C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577973"/>
            <a:ext cx="12561453" cy="5445080"/>
          </a:xfrm>
        </p:spPr>
        <p:txBody>
          <a:bodyPr/>
          <a:lstStyle/>
          <a:p>
            <a:r>
              <a:rPr lang="en-US" dirty="0"/>
              <a:t>Git (2005)</a:t>
            </a:r>
          </a:p>
          <a:p>
            <a:pPr lvl="1"/>
            <a:r>
              <a:rPr lang="en-US" dirty="0"/>
              <a:t>Version Control System (VCS)</a:t>
            </a:r>
          </a:p>
          <a:p>
            <a:pPr lvl="2"/>
            <a:r>
              <a:rPr lang="en-US" dirty="0"/>
              <a:t> System used to manage versions of software code</a:t>
            </a:r>
          </a:p>
          <a:p>
            <a:pPr lvl="1"/>
            <a:r>
              <a:rPr lang="en-US" dirty="0"/>
              <a:t>Developed by Linus Torvalds for Linux Kernel </a:t>
            </a:r>
          </a:p>
          <a:p>
            <a:pPr lvl="2"/>
            <a:r>
              <a:rPr lang="en-US" dirty="0"/>
              <a:t>Yes, Torvalds is also original Linux kernel developer</a:t>
            </a:r>
          </a:p>
          <a:p>
            <a:pPr lvl="2"/>
            <a:r>
              <a:rPr lang="en-US" dirty="0"/>
              <a:t>It is now managed by thousands of people, so needed ways to handle the software merges</a:t>
            </a:r>
          </a:p>
          <a:p>
            <a:r>
              <a:rPr lang="en-US" dirty="0"/>
              <a:t>GitHub (2007)</a:t>
            </a:r>
          </a:p>
          <a:p>
            <a:pPr lvl="1"/>
            <a:r>
              <a:rPr lang="en-US" dirty="0"/>
              <a:t>Hosting provider for software development</a:t>
            </a:r>
          </a:p>
          <a:p>
            <a:pPr lvl="1"/>
            <a:r>
              <a:rPr lang="en-US" dirty="0"/>
              <a:t>Uses Git and integration with Git</a:t>
            </a:r>
          </a:p>
          <a:p>
            <a:pPr lvl="1"/>
            <a:r>
              <a:rPr lang="en-US" dirty="0"/>
              <a:t>Has a lot more tools for software development as part of it (Kanban boards, issue tracking, inline code, dev-ops)</a:t>
            </a:r>
          </a:p>
          <a:p>
            <a:pPr lvl="1"/>
            <a:r>
              <a:rPr lang="en-US" dirty="0"/>
              <a:t>Used for open source, enterprise, and personal use</a:t>
            </a:r>
          </a:p>
          <a:p>
            <a:pPr lvl="1"/>
            <a:r>
              <a:rPr lang="en-US" dirty="0"/>
              <a:t>NOTE:</a:t>
            </a:r>
          </a:p>
          <a:p>
            <a:pPr lvl="2"/>
            <a:r>
              <a:rPr lang="en-US" dirty="0"/>
              <a:t>As software developers, you should have a GitHub account setup</a:t>
            </a:r>
          </a:p>
          <a:p>
            <a:pPr lvl="2"/>
            <a:r>
              <a:rPr lang="en-US" dirty="0"/>
              <a:t>Used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2181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BFB-C2E6-4B4E-916E-D8996057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4233"/>
            <a:ext cx="12561453" cy="1015663"/>
          </a:xfrm>
        </p:spPr>
        <p:txBody>
          <a:bodyPr/>
          <a:lstStyle/>
          <a:p>
            <a:r>
              <a:rPr lang="en-US" dirty="0"/>
              <a:t>GitHub – Do’s and Don’t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908B-6E78-4368-86C4-1DE9010DE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10677"/>
            <a:ext cx="12561453" cy="5817490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Setup a personal profile</a:t>
            </a:r>
          </a:p>
          <a:p>
            <a:pPr lvl="2"/>
            <a:r>
              <a:rPr lang="en-US" dirty="0"/>
              <a:t>You can register as a student – gives you access to other tools</a:t>
            </a:r>
          </a:p>
          <a:p>
            <a:pPr lvl="1"/>
            <a:r>
              <a:rPr lang="en-US" dirty="0"/>
              <a:t>Have Git installed on your machine</a:t>
            </a:r>
          </a:p>
          <a:p>
            <a:pPr lvl="2"/>
            <a:r>
              <a:rPr lang="en-US" dirty="0"/>
              <a:t>The purpose is local distributed copies, merged into main repository</a:t>
            </a:r>
          </a:p>
          <a:p>
            <a:pPr lvl="1"/>
            <a:r>
              <a:rPr lang="en-US" dirty="0"/>
              <a:t>Put up *personal projects* that mean something to you</a:t>
            </a:r>
          </a:p>
          <a:p>
            <a:pPr lvl="1"/>
            <a:r>
              <a:rPr lang="en-US" dirty="0"/>
              <a:t>Star interesting repositories</a:t>
            </a:r>
          </a:p>
          <a:p>
            <a:pPr lvl="1"/>
            <a:r>
              <a:rPr lang="en-US" dirty="0"/>
              <a:t>Follow interesting people</a:t>
            </a:r>
          </a:p>
          <a:p>
            <a:pPr lvl="1"/>
            <a:r>
              <a:rPr lang="en-US" dirty="0"/>
              <a:t>Eventually: help with opensource projects</a:t>
            </a:r>
          </a:p>
          <a:p>
            <a:r>
              <a:rPr lang="en-US" dirty="0"/>
              <a:t>Don’t</a:t>
            </a:r>
          </a:p>
          <a:p>
            <a:pPr lvl="1"/>
            <a:r>
              <a:rPr lang="en-US" b="1" dirty="0"/>
              <a:t>Put code created for a class as public repositories</a:t>
            </a:r>
          </a:p>
          <a:p>
            <a:pPr lvl="2"/>
            <a:r>
              <a:rPr lang="en-US" dirty="0"/>
              <a:t>Private is OK</a:t>
            </a:r>
          </a:p>
          <a:p>
            <a:pPr lvl="1"/>
            <a:r>
              <a:rPr lang="en-US" dirty="0"/>
              <a:t>Don’t worry about all the details</a:t>
            </a:r>
          </a:p>
          <a:p>
            <a:pPr lvl="2"/>
            <a:r>
              <a:rPr lang="en-US" dirty="0"/>
              <a:t>You will learn about it over multiple years!</a:t>
            </a:r>
          </a:p>
          <a:p>
            <a:pPr lvl="1"/>
            <a:r>
              <a:rPr lang="en-US" dirty="0"/>
              <a:t>Be rude</a:t>
            </a:r>
          </a:p>
        </p:txBody>
      </p:sp>
    </p:spTree>
    <p:extLst>
      <p:ext uri="{BB962C8B-B14F-4D97-AF65-F5344CB8AC3E}">
        <p14:creationId xmlns:p14="http://schemas.microsoft.com/office/powerpoint/2010/main" val="1827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C64B-0B76-4811-A71E-025C7CB7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70379"/>
            <a:ext cx="12561453" cy="1015663"/>
          </a:xfrm>
        </p:spPr>
        <p:txBody>
          <a:bodyPr/>
          <a:lstStyle/>
          <a:p>
            <a:r>
              <a:rPr lang="en-US" dirty="0"/>
              <a:t>GitHub for CS163/4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B64E-4BE7-4223-8A0F-0921415D8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370654"/>
            <a:ext cx="12561453" cy="5931367"/>
          </a:xfrm>
        </p:spPr>
        <p:txBody>
          <a:bodyPr/>
          <a:lstStyle/>
          <a:p>
            <a:r>
              <a:rPr lang="en-US" dirty="0"/>
              <a:t>You won’t need a GitHub profile</a:t>
            </a:r>
          </a:p>
          <a:p>
            <a:r>
              <a:rPr lang="en-US" dirty="0"/>
              <a:t>You will want / need Git on your local machine</a:t>
            </a:r>
          </a:p>
          <a:p>
            <a:pPr lvl="1"/>
            <a:r>
              <a:rPr lang="en-US" dirty="0"/>
              <a:t>If you plan to code on a local machine</a:t>
            </a:r>
          </a:p>
          <a:p>
            <a:r>
              <a:rPr lang="en-US" dirty="0"/>
              <a:t>Installing Git will</a:t>
            </a:r>
          </a:p>
          <a:p>
            <a:pPr lvl="1"/>
            <a:r>
              <a:rPr lang="en-US" dirty="0"/>
              <a:t>Allow you to keep class code updated, access to slides, access to knowledge check code, and more</a:t>
            </a:r>
          </a:p>
          <a:p>
            <a:pPr lvl="1"/>
            <a:r>
              <a:rPr lang="en-US" dirty="0"/>
              <a:t>Allow you to quickly assess the labs “provided files”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https://github.com/CSU-CompSci-CS163-4/Handouts.git</a:t>
            </a:r>
            <a:endParaRPr lang="en-US" dirty="0"/>
          </a:p>
          <a:p>
            <a:pPr lvl="3"/>
            <a:r>
              <a:rPr lang="en-US" dirty="0"/>
              <a:t>Copies all the code and slides to your local computer often in a directory called Handouts</a:t>
            </a:r>
          </a:p>
          <a:p>
            <a:pPr lvl="2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https://github.com/CSU-CompSci-CS163-4/Lab04TwentyQuestions</a:t>
            </a:r>
            <a:endParaRPr lang="en-US" dirty="0"/>
          </a:p>
          <a:p>
            <a:pPr lvl="3"/>
            <a:r>
              <a:rPr lang="en-US" dirty="0"/>
              <a:t>Copies the template files, and readme file for Lab04 to your local computer</a:t>
            </a:r>
          </a:p>
          <a:p>
            <a:pPr lvl="3"/>
            <a:r>
              <a:rPr lang="en-US" dirty="0"/>
              <a:t>In a directory called Lab04TwentyQuestions</a:t>
            </a:r>
          </a:p>
          <a:p>
            <a:pPr lvl="1"/>
            <a:r>
              <a:rPr lang="en-US" dirty="0"/>
              <a:t>Update Class repository before every lecture</a:t>
            </a:r>
          </a:p>
          <a:p>
            <a:pPr lvl="2"/>
            <a:r>
              <a:rPr lang="en-US" dirty="0"/>
              <a:t>(inside the Handouts directory on your computer type) </a:t>
            </a:r>
          </a:p>
          <a:p>
            <a:pPr lvl="2"/>
            <a:r>
              <a:rPr lang="en-US" b="1" dirty="0"/>
              <a:t>git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6EB2-BF24-419D-8694-8A50B29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868D-7548-4CF0-B821-75FB78F46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579681"/>
          </a:xfrm>
        </p:spPr>
        <p:txBody>
          <a:bodyPr/>
          <a:lstStyle/>
          <a:p>
            <a:r>
              <a:rPr lang="en-US" dirty="0"/>
              <a:t>Follow the links</a:t>
            </a:r>
          </a:p>
          <a:p>
            <a:r>
              <a:rPr lang="en-US" dirty="0"/>
              <a:t>Make sure git is installed on local machine</a:t>
            </a:r>
          </a:p>
          <a:p>
            <a:r>
              <a:rPr lang="en-US" dirty="0"/>
              <a:t>Get the class code</a:t>
            </a:r>
          </a:p>
          <a:p>
            <a:pPr lvl="1"/>
            <a:r>
              <a:rPr lang="en-US" dirty="0"/>
              <a:t>Visit the course syllabus to find link</a:t>
            </a:r>
          </a:p>
          <a:p>
            <a:pPr lvl="1"/>
            <a:r>
              <a:rPr lang="en-US" dirty="0">
                <a:hlinkClick r:id="rId2"/>
              </a:rPr>
              <a:t>https://www.cs.colostate.edu/~cs163/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Resources page</a:t>
            </a:r>
          </a:p>
        </p:txBody>
      </p:sp>
    </p:spTree>
    <p:extLst>
      <p:ext uri="{BB962C8B-B14F-4D97-AF65-F5344CB8AC3E}">
        <p14:creationId xmlns:p14="http://schemas.microsoft.com/office/powerpoint/2010/main" val="16017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665766-7F79-4D03-817D-D082A794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EAF4A-B130-4026-9DE7-D7E960E11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F0752-A0CC-4265-8F5F-FFC26DF7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Integrated Development Environments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E2-EC49-4CAC-A59B-A2F2D4A01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4441729"/>
          </a:xfrm>
        </p:spPr>
        <p:txBody>
          <a:bodyPr/>
          <a:lstStyle/>
          <a:p>
            <a:r>
              <a:rPr lang="en-US" dirty="0"/>
              <a:t>Starting next unit you will use an IDE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Code highlighting</a:t>
            </a:r>
          </a:p>
          <a:p>
            <a:pPr lvl="1"/>
            <a:r>
              <a:rPr lang="en-US" dirty="0"/>
              <a:t>Debugging Tools</a:t>
            </a:r>
          </a:p>
          <a:p>
            <a:pPr lvl="1"/>
            <a:r>
              <a:rPr lang="en-US" dirty="0"/>
              <a:t>Syntax Error marking (before compiling)</a:t>
            </a:r>
          </a:p>
          <a:p>
            <a:pPr lvl="1"/>
            <a:r>
              <a:rPr lang="en-US" dirty="0"/>
              <a:t>File Management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complicated interface</a:t>
            </a:r>
          </a:p>
          <a:p>
            <a:pPr lvl="1"/>
            <a:r>
              <a:rPr lang="en-US" dirty="0"/>
              <a:t>Must really think about file structures</a:t>
            </a:r>
          </a:p>
          <a:p>
            <a:pPr lvl="1"/>
            <a:r>
              <a:rPr lang="en-US" dirty="0"/>
              <a:t>You may occasionally need to mess with configuration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ACE2-14E4-44AF-9009-63EE41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8892"/>
            <a:ext cx="12561453" cy="1015663"/>
          </a:xfrm>
        </p:spPr>
        <p:txBody>
          <a:bodyPr/>
          <a:lstStyle/>
          <a:p>
            <a:r>
              <a:rPr lang="en-US" dirty="0"/>
              <a:t>Personal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C942-625B-47F9-BE01-862E03A00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4555"/>
            <a:ext cx="12561453" cy="5441746"/>
          </a:xfrm>
        </p:spPr>
        <p:txBody>
          <a:bodyPr/>
          <a:lstStyle/>
          <a:p>
            <a:r>
              <a:rPr lang="en-US" dirty="0"/>
              <a:t>This semester:</a:t>
            </a:r>
          </a:p>
          <a:p>
            <a:pPr lvl="1"/>
            <a:r>
              <a:rPr lang="en-US" dirty="0"/>
              <a:t>IntelliJ </a:t>
            </a:r>
          </a:p>
          <a:p>
            <a:pPr lvl="2"/>
            <a:r>
              <a:rPr lang="en-US" dirty="0"/>
              <a:t>By JetBrains</a:t>
            </a:r>
          </a:p>
          <a:p>
            <a:pPr lvl="2"/>
            <a:r>
              <a:rPr lang="en-US" dirty="0"/>
              <a:t>FULL IDE / Suit</a:t>
            </a:r>
          </a:p>
          <a:p>
            <a:pPr lvl="2"/>
            <a:r>
              <a:rPr lang="en-US" dirty="0"/>
              <a:t>Recommend using the JetBrains Toolbox to install</a:t>
            </a:r>
          </a:p>
          <a:p>
            <a:pPr lvl="2"/>
            <a:r>
              <a:rPr lang="en-US" dirty="0"/>
              <a:t>Pro: Configuration is easier, but forces ‘one project at a time’</a:t>
            </a:r>
          </a:p>
          <a:p>
            <a:pPr lvl="1"/>
            <a:r>
              <a:rPr lang="en-US" dirty="0"/>
              <a:t>VS Code</a:t>
            </a:r>
          </a:p>
          <a:p>
            <a:pPr lvl="2"/>
            <a:r>
              <a:rPr lang="en-US" dirty="0"/>
              <a:t>By Microsoft</a:t>
            </a:r>
          </a:p>
          <a:p>
            <a:pPr lvl="2"/>
            <a:r>
              <a:rPr lang="en-US" dirty="0"/>
              <a:t>Considered “lightweight” 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Extension based</a:t>
            </a:r>
          </a:p>
          <a:p>
            <a:pPr lvl="3"/>
            <a:r>
              <a:rPr lang="en-US" dirty="0"/>
              <a:t>After installing, you need install the Java extensions. </a:t>
            </a:r>
          </a:p>
          <a:p>
            <a:pPr lvl="2"/>
            <a:r>
              <a:rPr lang="en-US" dirty="0"/>
              <a:t>Con: configuration is a bit harder, but extremely flexible</a:t>
            </a:r>
          </a:p>
          <a:p>
            <a:pPr lvl="3"/>
            <a:r>
              <a:rPr lang="en-US" dirty="0"/>
              <a:t>Allows installing locally, but running on CS machines to test code (matters for later classes)</a:t>
            </a:r>
          </a:p>
          <a:p>
            <a:r>
              <a:rPr lang="en-US" dirty="0"/>
              <a:t>BOTH: Integrate directly with GitHub!! </a:t>
            </a:r>
          </a:p>
        </p:txBody>
      </p:sp>
    </p:spTree>
    <p:extLst>
      <p:ext uri="{BB962C8B-B14F-4D97-AF65-F5344CB8AC3E}">
        <p14:creationId xmlns:p14="http://schemas.microsoft.com/office/powerpoint/2010/main" val="4140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34</TotalTime>
  <Words>735</Words>
  <Application>Microsoft Office PowerPoint</Application>
  <PresentationFormat>Custom</PresentationFormat>
  <Paragraphs>110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Proxima Nova</vt:lpstr>
      <vt:lpstr>ColoradoStateCS</vt:lpstr>
      <vt:lpstr>PowerPoint Presentation</vt:lpstr>
      <vt:lpstr>Announcements</vt:lpstr>
      <vt:lpstr>GitHub</vt:lpstr>
      <vt:lpstr>GitHub – Do’s and Don’t</vt:lpstr>
      <vt:lpstr>GitHub for CS163/4</vt:lpstr>
      <vt:lpstr>In Class</vt:lpstr>
      <vt:lpstr>Integrated Development Environments</vt:lpstr>
      <vt:lpstr>Integrated Development Environments </vt:lpstr>
      <vt:lpstr>Personal Choice</vt:lpstr>
      <vt:lpstr>Setting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2022-02-07T01:22:10Z</dcterms:created>
  <dcterms:modified xsi:type="dcterms:W3CDTF">2022-02-07T01:56:26Z</dcterms:modified>
</cp:coreProperties>
</file>