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61" r:id="rId5"/>
    <p:sldId id="259" r:id="rId6"/>
    <p:sldId id="260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3" autoAdjust="0"/>
    <p:restoredTop sz="79592" autoAdjust="0"/>
  </p:normalViewPr>
  <p:slideViewPr>
    <p:cSldViewPr snapToGrid="0" snapToObjects="1">
      <p:cViewPr varScale="1">
        <p:scale>
          <a:sx n="89" d="100"/>
          <a:sy n="89" d="100"/>
        </p:scale>
        <p:origin x="720" y="1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 – Stop at 4:12 – The start of the ‘breaking’ section. It is way more than we need!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one we want them to come up with </a:t>
            </a:r>
            <a:r>
              <a:rPr lang="en-US" b="1" dirty="0"/>
              <a:t>.</a:t>
            </a:r>
            <a:r>
              <a:rPr lang="en-US" b="1" dirty="0" err="1"/>
              <a:t>indexOf</a:t>
            </a:r>
            <a:r>
              <a:rPr lang="en-US" b="1" dirty="0"/>
              <a:t> and </a:t>
            </a:r>
            <a:r>
              <a:rPr lang="en-US" b="1" dirty="0" err="1"/>
              <a:t>charAt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9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LhS8N6oJdno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CS 1 – Practical </a:t>
            </a:r>
            <a:r>
              <a:rPr lang="en-US"/>
              <a:t>2 Help </a:t>
            </a:r>
            <a:r>
              <a:rPr lang="en-US" dirty="0"/>
              <a:t>(Week 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743793"/>
          </a:xfrm>
        </p:spPr>
        <p:txBody>
          <a:bodyPr/>
          <a:lstStyle/>
          <a:p>
            <a:r>
              <a:rPr lang="en-US" dirty="0"/>
              <a:t>Warm Up Question: Think about someone learning to ride a bike or play an instrument. Describe the process with a partner, how detailed can you be?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DB95C-9667-0C46-B0D5-B9776CD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Mindset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7D3BF-9812-6F4E-87A8-5D29B4445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550989"/>
          </a:xfrm>
        </p:spPr>
        <p:txBody>
          <a:bodyPr/>
          <a:lstStyle/>
          <a:p>
            <a:r>
              <a:rPr lang="en-US" dirty="0"/>
              <a:t>By now, hopefully all of you watched the growth mindset video posted in announcements</a:t>
            </a:r>
          </a:p>
          <a:p>
            <a:r>
              <a:rPr lang="en-US" dirty="0"/>
              <a:t>Discuss:</a:t>
            </a:r>
          </a:p>
          <a:p>
            <a:pPr lvl="1"/>
            <a:r>
              <a:rPr lang="en-US" dirty="0"/>
              <a:t>How does having a growth mindset help with learning CS?</a:t>
            </a:r>
          </a:p>
          <a:p>
            <a:pPr lvl="1"/>
            <a:r>
              <a:rPr lang="en-US" dirty="0"/>
              <a:t>How often do you hear, “I just don’t understand computers” or “I just can’t learn online”</a:t>
            </a:r>
          </a:p>
          <a:p>
            <a:pPr lvl="2"/>
            <a:r>
              <a:rPr lang="en-US" i="1" dirty="0"/>
              <a:t>That is a fixed mindset</a:t>
            </a:r>
          </a:p>
          <a:p>
            <a:r>
              <a:rPr lang="en-US" dirty="0"/>
              <a:t>Yes, the test was hard</a:t>
            </a:r>
          </a:p>
          <a:p>
            <a:pPr lvl="1"/>
            <a:r>
              <a:rPr lang="en-US" dirty="0"/>
              <a:t>But with a growth mindset, </a:t>
            </a:r>
            <a:r>
              <a:rPr lang="en-US" b="1" dirty="0"/>
              <a:t>you can succeed</a:t>
            </a:r>
          </a:p>
          <a:p>
            <a:pPr lvl="1"/>
            <a:r>
              <a:rPr lang="en-US" dirty="0"/>
              <a:t>The next couple weeks, we are coming back to topics.</a:t>
            </a:r>
          </a:p>
          <a:p>
            <a:r>
              <a:rPr lang="en-US" dirty="0"/>
              <a:t>We will be going into harder practical’s now</a:t>
            </a:r>
          </a:p>
          <a:p>
            <a:pPr lvl="1"/>
            <a:r>
              <a:rPr lang="en-US" dirty="0"/>
              <a:t>Start *early* (you should have all started on it already)</a:t>
            </a:r>
          </a:p>
          <a:p>
            <a:pPr lvl="1"/>
            <a:r>
              <a:rPr lang="en-US" dirty="0"/>
              <a:t>Work a little each night on them. </a:t>
            </a:r>
          </a:p>
        </p:txBody>
      </p:sp>
    </p:spTree>
    <p:extLst>
      <p:ext uri="{BB962C8B-B14F-4D97-AF65-F5344CB8AC3E}">
        <p14:creationId xmlns:p14="http://schemas.microsoft.com/office/powerpoint/2010/main" val="2478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descr="Crack The Code! Substitution Ciphers">
            <a:hlinkClick r:id="" action="ppaction://media"/>
            <a:extLst>
              <a:ext uri="{FF2B5EF4-FFF2-40B4-BE49-F238E27FC236}">
                <a16:creationId xmlns:a16="http://schemas.microsoft.com/office/drawing/2014/main" id="{F21A37D7-A41B-5241-B50D-12B5E6BFF8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35209277-57A0-4581-9884-67A362E8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Quick Intro (You can watch breaking on your own)</a:t>
            </a:r>
          </a:p>
        </p:txBody>
      </p:sp>
    </p:spTree>
    <p:extLst>
      <p:ext uri="{BB962C8B-B14F-4D97-AF65-F5344CB8AC3E}">
        <p14:creationId xmlns:p14="http://schemas.microsoft.com/office/powerpoint/2010/main" val="17436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8B79D-D776-AA48-B180-BD2244CB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9F4D1-C3A8-0145-951C-45E14CA97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White Board Time</a:t>
            </a:r>
          </a:p>
        </p:txBody>
      </p:sp>
    </p:spTree>
    <p:extLst>
      <p:ext uri="{BB962C8B-B14F-4D97-AF65-F5344CB8AC3E}">
        <p14:creationId xmlns:p14="http://schemas.microsoft.com/office/powerpoint/2010/main" val="37023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CC091B-01E6-2441-A7A1-CCC32647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879CB-E263-9941-A72E-E5A4C7147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688941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abcde</a:t>
            </a:r>
            <a:r>
              <a:rPr lang="en-US" dirty="0"/>
              <a:t>….” - is just a String!!</a:t>
            </a:r>
          </a:p>
          <a:p>
            <a:r>
              <a:rPr lang="en-US" dirty="0"/>
              <a:t>“</a:t>
            </a:r>
            <a:r>
              <a:rPr lang="en-US" dirty="0" err="1"/>
              <a:t>cdabe</a:t>
            </a:r>
            <a:r>
              <a:rPr lang="en-US" dirty="0"/>
              <a:t>…”  - is also just a String</a:t>
            </a:r>
          </a:p>
          <a:p>
            <a:endParaRPr lang="en-US" dirty="0"/>
          </a:p>
          <a:p>
            <a:r>
              <a:rPr lang="en-US" dirty="0"/>
              <a:t>What are some useful methods to help you figure out the locations of the letters in the String?</a:t>
            </a:r>
          </a:p>
          <a:p>
            <a:pPr lvl="1"/>
            <a:r>
              <a:rPr lang="en-US" dirty="0"/>
              <a:t>Discuss with a partner</a:t>
            </a:r>
          </a:p>
          <a:p>
            <a:pPr lvl="1"/>
            <a:r>
              <a:rPr lang="en-US" dirty="0"/>
              <a:t>Try to develop an algorithm to solve the substitution cipher with a partner (code is fine)</a:t>
            </a:r>
          </a:p>
        </p:txBody>
      </p:sp>
    </p:spTree>
    <p:extLst>
      <p:ext uri="{BB962C8B-B14F-4D97-AF65-F5344CB8AC3E}">
        <p14:creationId xmlns:p14="http://schemas.microsoft.com/office/powerpoint/2010/main" val="282650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E48D-E2FB-5F48-AC47-66A70236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F6D73-413B-2C4E-B7CA-0EABE9226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747407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(char) --- this method is very helpful!</a:t>
            </a:r>
          </a:p>
          <a:p>
            <a:endParaRPr lang="en-US" dirty="0"/>
          </a:p>
          <a:p>
            <a:r>
              <a:rPr lang="en-US" dirty="0"/>
              <a:t>Algorithm: loop through the message you want to encrypt</a:t>
            </a:r>
          </a:p>
          <a:p>
            <a:r>
              <a:rPr lang="en-US" dirty="0"/>
              <a:t>for each character, get the </a:t>
            </a:r>
            <a:r>
              <a:rPr lang="en-US" b="1" dirty="0" err="1"/>
              <a:t>indexOf</a:t>
            </a:r>
            <a:r>
              <a:rPr lang="en-US" dirty="0"/>
              <a:t> that character in the ‘standard alphabet’ string</a:t>
            </a:r>
          </a:p>
          <a:p>
            <a:r>
              <a:rPr lang="en-US" dirty="0"/>
              <a:t>Use that index, to get the </a:t>
            </a:r>
            <a:r>
              <a:rPr lang="en-US" b="1" dirty="0" err="1"/>
              <a:t>charAt</a:t>
            </a:r>
            <a:r>
              <a:rPr lang="en-US" dirty="0"/>
              <a:t> of that index in the ‘key’</a:t>
            </a:r>
          </a:p>
          <a:p>
            <a:r>
              <a:rPr lang="en-US" dirty="0"/>
              <a:t>concatenate onto the encrypted string you are generating</a:t>
            </a:r>
          </a:p>
          <a:p>
            <a:pPr lvl="1"/>
            <a:r>
              <a:rPr lang="en-US" dirty="0"/>
              <a:t>Note, if you don’t find </a:t>
            </a:r>
            <a:r>
              <a:rPr lang="en-US" dirty="0" err="1"/>
              <a:t>indexOf</a:t>
            </a:r>
            <a:r>
              <a:rPr lang="en-US" dirty="0"/>
              <a:t> in the Standard Alphabet (space, new line, </a:t>
            </a:r>
            <a:r>
              <a:rPr lang="en-US" dirty="0" err="1"/>
              <a:t>etc</a:t>
            </a:r>
            <a:r>
              <a:rPr lang="en-US" dirty="0"/>
              <a:t>) – don’t change it, just add it by default</a:t>
            </a:r>
          </a:p>
          <a:p>
            <a:pPr lvl="1"/>
            <a:endParaRPr lang="en-US" dirty="0"/>
          </a:p>
          <a:p>
            <a:r>
              <a:rPr lang="en-US" dirty="0"/>
              <a:t>You will do this during practical 2</a:t>
            </a:r>
          </a:p>
          <a:p>
            <a:pPr lvl="1"/>
            <a:r>
              <a:rPr lang="en-US" dirty="0"/>
              <a:t>Yes, it is hard</a:t>
            </a:r>
          </a:p>
          <a:p>
            <a:pPr lvl="1"/>
            <a:r>
              <a:rPr lang="en-US" dirty="0"/>
              <a:t>Yes, it is actually a small percentage of your grade</a:t>
            </a:r>
          </a:p>
          <a:p>
            <a:pPr lvl="1"/>
            <a:r>
              <a:rPr lang="en-US" dirty="0"/>
              <a:t>Yes, you can do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392</Words>
  <Application>Microsoft Macintosh PowerPoint</Application>
  <PresentationFormat>Custom</PresentationFormat>
  <Paragraphs>41</Paragraphs>
  <Slides>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Growth Mindset</vt:lpstr>
      <vt:lpstr>Quick Intro (You can watch breaking on your own)</vt:lpstr>
      <vt:lpstr>A Few Examples</vt:lpstr>
      <vt:lpstr>Code Wise</vt:lpstr>
      <vt:lpstr>Solving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2020-09-21T03:14:04Z</dcterms:created>
  <dcterms:modified xsi:type="dcterms:W3CDTF">2020-09-21T03:24:50Z</dcterms:modified>
</cp:coreProperties>
</file>