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1" r:id="rId4"/>
    <p:sldId id="259" r:id="rId5"/>
    <p:sldId id="269" r:id="rId6"/>
    <p:sldId id="263" r:id="rId7"/>
    <p:sldId id="264" r:id="rId8"/>
    <p:sldId id="265" r:id="rId9"/>
    <p:sldId id="266" r:id="rId10"/>
    <p:sldId id="268" r:id="rId11"/>
    <p:sldId id="260" r:id="rId12"/>
    <p:sldId id="258" r:id="rId13"/>
    <p:sldId id="262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FADBB162-9D64-40A8-8959-BE3407ABC9DB}"/>
    <pc:docChg chg="undo custSel addSld delSld modSld">
      <pc:chgData name="Marcia Moraes" userId="c9c67e8a-58e2-4733-9a1c-5d44fec4775b" providerId="ADAL" clId="{FADBB162-9D64-40A8-8959-BE3407ABC9DB}" dt="2021-10-20T03:35:09.092" v="1360" actId="20577"/>
      <pc:docMkLst>
        <pc:docMk/>
      </pc:docMkLst>
      <pc:sldChg chg="del">
        <pc:chgData name="Marcia Moraes" userId="c9c67e8a-58e2-4733-9a1c-5d44fec4775b" providerId="ADAL" clId="{FADBB162-9D64-40A8-8959-BE3407ABC9DB}" dt="2021-10-20T02:11:06.698" v="50" actId="2696"/>
        <pc:sldMkLst>
          <pc:docMk/>
          <pc:sldMk cId="3600929051" sldId="257"/>
        </pc:sldMkLst>
      </pc:sldChg>
      <pc:sldChg chg="addSp delSp modSp">
        <pc:chgData name="Marcia Moraes" userId="c9c67e8a-58e2-4733-9a1c-5d44fec4775b" providerId="ADAL" clId="{FADBB162-9D64-40A8-8959-BE3407ABC9DB}" dt="2021-10-20T02:19:44.774" v="121" actId="1076"/>
        <pc:sldMkLst>
          <pc:docMk/>
          <pc:sldMk cId="821888918" sldId="258"/>
        </pc:sldMkLst>
        <pc:spChg chg="mod">
          <ac:chgData name="Marcia Moraes" userId="c9c67e8a-58e2-4733-9a1c-5d44fec4775b" providerId="ADAL" clId="{FADBB162-9D64-40A8-8959-BE3407ABC9DB}" dt="2021-10-20T02:12:18.180" v="82" actId="20577"/>
          <ac:spMkLst>
            <pc:docMk/>
            <pc:sldMk cId="821888918" sldId="258"/>
            <ac:spMk id="2" creationId="{311082DD-17AB-054F-B421-93D81C8D0F35}"/>
          </ac:spMkLst>
        </pc:spChg>
        <pc:spChg chg="del">
          <ac:chgData name="Marcia Moraes" userId="c9c67e8a-58e2-4733-9a1c-5d44fec4775b" providerId="ADAL" clId="{FADBB162-9D64-40A8-8959-BE3407ABC9DB}" dt="2021-10-20T02:09:51.338" v="39" actId="478"/>
          <ac:spMkLst>
            <pc:docMk/>
            <pc:sldMk cId="821888918" sldId="258"/>
            <ac:spMk id="3" creationId="{8764ED85-2186-444D-9466-3F49AD21A26F}"/>
          </ac:spMkLst>
        </pc:spChg>
        <pc:spChg chg="add mod">
          <ac:chgData name="Marcia Moraes" userId="c9c67e8a-58e2-4733-9a1c-5d44fec4775b" providerId="ADAL" clId="{FADBB162-9D64-40A8-8959-BE3407ABC9DB}" dt="2021-10-20T02:16:02.393" v="98"/>
          <ac:spMkLst>
            <pc:docMk/>
            <pc:sldMk cId="821888918" sldId="258"/>
            <ac:spMk id="6" creationId="{6D41F63A-1552-47F7-A16E-CEC79BE06E99}"/>
          </ac:spMkLst>
        </pc:spChg>
        <pc:spChg chg="add del">
          <ac:chgData name="Marcia Moraes" userId="c9c67e8a-58e2-4733-9a1c-5d44fec4775b" providerId="ADAL" clId="{FADBB162-9D64-40A8-8959-BE3407ABC9DB}" dt="2021-10-20T02:15:46.634" v="95"/>
          <ac:spMkLst>
            <pc:docMk/>
            <pc:sldMk cId="821888918" sldId="258"/>
            <ac:spMk id="7" creationId="{35349E30-F4C2-4484-8F7B-29A371E92B74}"/>
          </ac:spMkLst>
        </pc:spChg>
        <pc:spChg chg="add del">
          <ac:chgData name="Marcia Moraes" userId="c9c67e8a-58e2-4733-9a1c-5d44fec4775b" providerId="ADAL" clId="{FADBB162-9D64-40A8-8959-BE3407ABC9DB}" dt="2021-10-20T02:15:49.832" v="97"/>
          <ac:spMkLst>
            <pc:docMk/>
            <pc:sldMk cId="821888918" sldId="258"/>
            <ac:spMk id="8" creationId="{442E90D3-A5EA-421E-9254-7305AEFC3353}"/>
          </ac:spMkLst>
        </pc:spChg>
        <pc:spChg chg="add mod">
          <ac:chgData name="Marcia Moraes" userId="c9c67e8a-58e2-4733-9a1c-5d44fec4775b" providerId="ADAL" clId="{FADBB162-9D64-40A8-8959-BE3407ABC9DB}" dt="2021-10-20T02:19:44.774" v="121" actId="1076"/>
          <ac:spMkLst>
            <pc:docMk/>
            <pc:sldMk cId="821888918" sldId="258"/>
            <ac:spMk id="9" creationId="{7EF53C4F-21AC-4482-A037-01C80CC7A182}"/>
          </ac:spMkLst>
        </pc:spChg>
        <pc:picChg chg="del">
          <ac:chgData name="Marcia Moraes" userId="c9c67e8a-58e2-4733-9a1c-5d44fec4775b" providerId="ADAL" clId="{FADBB162-9D64-40A8-8959-BE3407ABC9DB}" dt="2021-10-20T02:09:54.041" v="40" actId="478"/>
          <ac:picMkLst>
            <pc:docMk/>
            <pc:sldMk cId="821888918" sldId="258"/>
            <ac:picMk id="4" creationId="{59BF01C2-F804-FC48-8726-56EFF0ABD8C0}"/>
          </ac:picMkLst>
        </pc:picChg>
        <pc:picChg chg="add mod">
          <ac:chgData name="Marcia Moraes" userId="c9c67e8a-58e2-4733-9a1c-5d44fec4775b" providerId="ADAL" clId="{FADBB162-9D64-40A8-8959-BE3407ABC9DB}" dt="2021-10-20T02:19:37.998" v="120" actId="1076"/>
          <ac:picMkLst>
            <pc:docMk/>
            <pc:sldMk cId="821888918" sldId="258"/>
            <ac:picMk id="1026" creationId="{63678111-5FFD-471E-BD25-9DCB66051513}"/>
          </ac:picMkLst>
        </pc:picChg>
      </pc:sldChg>
      <pc:sldChg chg="modSp">
        <pc:chgData name="Marcia Moraes" userId="c9c67e8a-58e2-4733-9a1c-5d44fec4775b" providerId="ADAL" clId="{FADBB162-9D64-40A8-8959-BE3407ABC9DB}" dt="2021-10-20T02:18:03.998" v="117" actId="20577"/>
        <pc:sldMkLst>
          <pc:docMk/>
          <pc:sldMk cId="410878570" sldId="259"/>
        </pc:sldMkLst>
        <pc:spChg chg="mod">
          <ac:chgData name="Marcia Moraes" userId="c9c67e8a-58e2-4733-9a1c-5d44fec4775b" providerId="ADAL" clId="{FADBB162-9D64-40A8-8959-BE3407ABC9DB}" dt="2021-10-20T02:18:03.998" v="117" actId="20577"/>
          <ac:spMkLst>
            <pc:docMk/>
            <pc:sldMk cId="410878570" sldId="259"/>
            <ac:spMk id="3" creationId="{1A9C7C67-1E08-9D4C-83E9-D3D4D8C31D6D}"/>
          </ac:spMkLst>
        </pc:spChg>
      </pc:sldChg>
      <pc:sldChg chg="addSp delSp modSp add delAnim">
        <pc:chgData name="Marcia Moraes" userId="c9c67e8a-58e2-4733-9a1c-5d44fec4775b" providerId="ADAL" clId="{FADBB162-9D64-40A8-8959-BE3407ABC9DB}" dt="2021-10-20T02:42:12.909" v="314" actId="1076"/>
        <pc:sldMkLst>
          <pc:docMk/>
          <pc:sldMk cId="1451061376" sldId="260"/>
        </pc:sldMkLst>
        <pc:spChg chg="del">
          <ac:chgData name="Marcia Moraes" userId="c9c67e8a-58e2-4733-9a1c-5d44fec4775b" providerId="ADAL" clId="{FADBB162-9D64-40A8-8959-BE3407ABC9DB}" dt="2021-10-20T02:38:45.840" v="282" actId="478"/>
          <ac:spMkLst>
            <pc:docMk/>
            <pc:sldMk cId="1451061376" sldId="260"/>
            <ac:spMk id="2" creationId="{776903C6-1E21-FF4E-BF23-334B721CE6A3}"/>
          </ac:spMkLst>
        </pc:spChg>
        <pc:spChg chg="del mod">
          <ac:chgData name="Marcia Moraes" userId="c9c67e8a-58e2-4733-9a1c-5d44fec4775b" providerId="ADAL" clId="{FADBB162-9D64-40A8-8959-BE3407ABC9DB}" dt="2021-10-20T02:35:31.679" v="277" actId="478"/>
          <ac:spMkLst>
            <pc:docMk/>
            <pc:sldMk cId="1451061376" sldId="260"/>
            <ac:spMk id="3" creationId="{1A9C7C67-1E08-9D4C-83E9-D3D4D8C31D6D}"/>
          </ac:spMkLst>
        </pc:spChg>
        <pc:spChg chg="add del mod">
          <ac:chgData name="Marcia Moraes" userId="c9c67e8a-58e2-4733-9a1c-5d44fec4775b" providerId="ADAL" clId="{FADBB162-9D64-40A8-8959-BE3407ABC9DB}" dt="2021-10-20T02:38:53.468" v="285" actId="478"/>
          <ac:spMkLst>
            <pc:docMk/>
            <pc:sldMk cId="1451061376" sldId="260"/>
            <ac:spMk id="5" creationId="{E4934DB7-33A1-4B8E-B2FE-E42480B5F69F}"/>
          </ac:spMkLst>
        </pc:spChg>
        <pc:spChg chg="del">
          <ac:chgData name="Marcia Moraes" userId="c9c67e8a-58e2-4733-9a1c-5d44fec4775b" providerId="ADAL" clId="{FADBB162-9D64-40A8-8959-BE3407ABC9DB}" dt="2021-10-20T02:35:34.521" v="278" actId="478"/>
          <ac:spMkLst>
            <pc:docMk/>
            <pc:sldMk cId="1451061376" sldId="260"/>
            <ac:spMk id="6" creationId="{CA0F6F5B-8375-D04D-8526-26C34F04171C}"/>
          </ac:spMkLst>
        </pc:spChg>
        <pc:spChg chg="add del mod">
          <ac:chgData name="Marcia Moraes" userId="c9c67e8a-58e2-4733-9a1c-5d44fec4775b" providerId="ADAL" clId="{FADBB162-9D64-40A8-8959-BE3407ABC9DB}" dt="2021-10-20T02:38:51.898" v="284" actId="478"/>
          <ac:spMkLst>
            <pc:docMk/>
            <pc:sldMk cId="1451061376" sldId="260"/>
            <ac:spMk id="7" creationId="{15FE168F-24F7-41CE-9569-29BCF88E532C}"/>
          </ac:spMkLst>
        </pc:spChg>
        <pc:spChg chg="add del mod">
          <ac:chgData name="Marcia Moraes" userId="c9c67e8a-58e2-4733-9a1c-5d44fec4775b" providerId="ADAL" clId="{FADBB162-9D64-40A8-8959-BE3407ABC9DB}" dt="2021-10-20T02:38:49.188" v="283" actId="478"/>
          <ac:spMkLst>
            <pc:docMk/>
            <pc:sldMk cId="1451061376" sldId="260"/>
            <ac:spMk id="9" creationId="{C1701EAF-243C-4927-816B-CE3117FDB4BB}"/>
          </ac:spMkLst>
        </pc:spChg>
        <pc:spChg chg="add mod">
          <ac:chgData name="Marcia Moraes" userId="c9c67e8a-58e2-4733-9a1c-5d44fec4775b" providerId="ADAL" clId="{FADBB162-9D64-40A8-8959-BE3407ABC9DB}" dt="2021-10-20T02:42:09.780" v="313" actId="1076"/>
          <ac:spMkLst>
            <pc:docMk/>
            <pc:sldMk cId="1451061376" sldId="260"/>
            <ac:spMk id="10" creationId="{FADA7691-52F5-43FD-866F-B4E5A75A6300}"/>
          </ac:spMkLst>
        </pc:spChg>
        <pc:spChg chg="add mod">
          <ac:chgData name="Marcia Moraes" userId="c9c67e8a-58e2-4733-9a1c-5d44fec4775b" providerId="ADAL" clId="{FADBB162-9D64-40A8-8959-BE3407ABC9DB}" dt="2021-10-20T02:42:12.909" v="314" actId="1076"/>
          <ac:spMkLst>
            <pc:docMk/>
            <pc:sldMk cId="1451061376" sldId="260"/>
            <ac:spMk id="11" creationId="{C2D676CC-4307-40DF-81C0-F1476BB4A053}"/>
          </ac:spMkLst>
        </pc:spChg>
      </pc:sldChg>
      <pc:sldChg chg="modSp add">
        <pc:chgData name="Marcia Moraes" userId="c9c67e8a-58e2-4733-9a1c-5d44fec4775b" providerId="ADAL" clId="{FADBB162-9D64-40A8-8959-BE3407ABC9DB}" dt="2021-10-20T02:17:34.527" v="108" actId="20577"/>
        <pc:sldMkLst>
          <pc:docMk/>
          <pc:sldMk cId="361762476" sldId="261"/>
        </pc:sldMkLst>
        <pc:spChg chg="mod">
          <ac:chgData name="Marcia Moraes" userId="c9c67e8a-58e2-4733-9a1c-5d44fec4775b" providerId="ADAL" clId="{FADBB162-9D64-40A8-8959-BE3407ABC9DB}" dt="2021-10-20T02:17:34.527" v="108" actId="20577"/>
          <ac:spMkLst>
            <pc:docMk/>
            <pc:sldMk cId="361762476" sldId="261"/>
            <ac:spMk id="2" creationId="{311082DD-17AB-054F-B421-93D81C8D0F35}"/>
          </ac:spMkLst>
        </pc:spChg>
      </pc:sldChg>
      <pc:sldChg chg="addSp delSp modSp add">
        <pc:chgData name="Marcia Moraes" userId="c9c67e8a-58e2-4733-9a1c-5d44fec4775b" providerId="ADAL" clId="{FADBB162-9D64-40A8-8959-BE3407ABC9DB}" dt="2021-10-20T02:29:15.975" v="276" actId="6549"/>
        <pc:sldMkLst>
          <pc:docMk/>
          <pc:sldMk cId="217507841" sldId="262"/>
        </pc:sldMkLst>
        <pc:spChg chg="add del">
          <ac:chgData name="Marcia Moraes" userId="c9c67e8a-58e2-4733-9a1c-5d44fec4775b" providerId="ADAL" clId="{FADBB162-9D64-40A8-8959-BE3407ABC9DB}" dt="2021-10-20T02:24:39.331" v="124"/>
          <ac:spMkLst>
            <pc:docMk/>
            <pc:sldMk cId="217507841" sldId="262"/>
            <ac:spMk id="3" creationId="{C0B176FD-3513-4B2D-AA2B-3CA363DA1BEE}"/>
          </ac:spMkLst>
        </pc:spChg>
        <pc:spChg chg="add del">
          <ac:chgData name="Marcia Moraes" userId="c9c67e8a-58e2-4733-9a1c-5d44fec4775b" providerId="ADAL" clId="{FADBB162-9D64-40A8-8959-BE3407ABC9DB}" dt="2021-10-20T02:25:44.109" v="129"/>
          <ac:spMkLst>
            <pc:docMk/>
            <pc:sldMk cId="217507841" sldId="262"/>
            <ac:spMk id="4" creationId="{D3B659CA-7C2B-4648-BA06-5A7D3644EECE}"/>
          </ac:spMkLst>
        </pc:spChg>
        <pc:spChg chg="mod">
          <ac:chgData name="Marcia Moraes" userId="c9c67e8a-58e2-4733-9a1c-5d44fec4775b" providerId="ADAL" clId="{FADBB162-9D64-40A8-8959-BE3407ABC9DB}" dt="2021-10-20T02:29:15.975" v="276" actId="6549"/>
          <ac:spMkLst>
            <pc:docMk/>
            <pc:sldMk cId="217507841" sldId="262"/>
            <ac:spMk id="6" creationId="{6D41F63A-1552-47F7-A16E-CEC79BE06E99}"/>
          </ac:spMkLst>
        </pc:spChg>
      </pc:sldChg>
      <pc:sldChg chg="add del">
        <pc:chgData name="Marcia Moraes" userId="c9c67e8a-58e2-4733-9a1c-5d44fec4775b" providerId="ADAL" clId="{FADBB162-9D64-40A8-8959-BE3407ABC9DB}" dt="2021-10-20T02:09:58.111" v="42"/>
        <pc:sldMkLst>
          <pc:docMk/>
          <pc:sldMk cId="3504604594" sldId="262"/>
        </pc:sldMkLst>
      </pc:sldChg>
      <pc:sldChg chg="addSp delSp modSp add delAnim">
        <pc:chgData name="Marcia Moraes" userId="c9c67e8a-58e2-4733-9a1c-5d44fec4775b" providerId="ADAL" clId="{FADBB162-9D64-40A8-8959-BE3407ABC9DB}" dt="2021-10-20T02:55:16.714" v="510" actId="20577"/>
        <pc:sldMkLst>
          <pc:docMk/>
          <pc:sldMk cId="1953586090" sldId="263"/>
        </pc:sldMkLst>
        <pc:spChg chg="mod">
          <ac:chgData name="Marcia Moraes" userId="c9c67e8a-58e2-4733-9a1c-5d44fec4775b" providerId="ADAL" clId="{FADBB162-9D64-40A8-8959-BE3407ABC9DB}" dt="2021-10-20T02:51:58.009" v="390" actId="20577"/>
          <ac:spMkLst>
            <pc:docMk/>
            <pc:sldMk cId="1953586090" sldId="263"/>
            <ac:spMk id="2" creationId="{776903C6-1E21-FF4E-BF23-334B721CE6A3}"/>
          </ac:spMkLst>
        </pc:spChg>
        <pc:spChg chg="del mod">
          <ac:chgData name="Marcia Moraes" userId="c9c67e8a-58e2-4733-9a1c-5d44fec4775b" providerId="ADAL" clId="{FADBB162-9D64-40A8-8959-BE3407ABC9DB}" dt="2021-10-20T02:53:01.891" v="395" actId="478"/>
          <ac:spMkLst>
            <pc:docMk/>
            <pc:sldMk cId="1953586090" sldId="263"/>
            <ac:spMk id="3" creationId="{1A9C7C67-1E08-9D4C-83E9-D3D4D8C31D6D}"/>
          </ac:spMkLst>
        </pc:spChg>
        <pc:spChg chg="del">
          <ac:chgData name="Marcia Moraes" userId="c9c67e8a-58e2-4733-9a1c-5d44fec4775b" providerId="ADAL" clId="{FADBB162-9D64-40A8-8959-BE3407ABC9DB}" dt="2021-10-20T02:52:04.035" v="391" actId="478"/>
          <ac:spMkLst>
            <pc:docMk/>
            <pc:sldMk cId="1953586090" sldId="263"/>
            <ac:spMk id="6" creationId="{CA0F6F5B-8375-D04D-8526-26C34F04171C}"/>
          </ac:spMkLst>
        </pc:spChg>
        <pc:spChg chg="add del mod">
          <ac:chgData name="Marcia Moraes" userId="c9c67e8a-58e2-4733-9a1c-5d44fec4775b" providerId="ADAL" clId="{FADBB162-9D64-40A8-8959-BE3407ABC9DB}" dt="2021-10-20T02:53:04.248" v="396" actId="478"/>
          <ac:spMkLst>
            <pc:docMk/>
            <pc:sldMk cId="1953586090" sldId="263"/>
            <ac:spMk id="7" creationId="{3A3EDA99-30C1-4226-8569-C37AFA800FFA}"/>
          </ac:spMkLst>
        </pc:spChg>
        <pc:spChg chg="add mod">
          <ac:chgData name="Marcia Moraes" userId="c9c67e8a-58e2-4733-9a1c-5d44fec4775b" providerId="ADAL" clId="{FADBB162-9D64-40A8-8959-BE3407ABC9DB}" dt="2021-10-20T02:53:24.757" v="398" actId="14100"/>
          <ac:spMkLst>
            <pc:docMk/>
            <pc:sldMk cId="1953586090" sldId="263"/>
            <ac:spMk id="8" creationId="{56940FC7-E476-44A6-A096-A4FF8894B943}"/>
          </ac:spMkLst>
        </pc:spChg>
        <pc:spChg chg="add mod">
          <ac:chgData name="Marcia Moraes" userId="c9c67e8a-58e2-4733-9a1c-5d44fec4775b" providerId="ADAL" clId="{FADBB162-9D64-40A8-8959-BE3407ABC9DB}" dt="2021-10-20T02:53:47.810" v="440" actId="1076"/>
          <ac:spMkLst>
            <pc:docMk/>
            <pc:sldMk cId="1953586090" sldId="263"/>
            <ac:spMk id="9" creationId="{D6BBB74D-437F-455D-A310-C3ABA3FCDACF}"/>
          </ac:spMkLst>
        </pc:spChg>
        <pc:spChg chg="add mod">
          <ac:chgData name="Marcia Moraes" userId="c9c67e8a-58e2-4733-9a1c-5d44fec4775b" providerId="ADAL" clId="{FADBB162-9D64-40A8-8959-BE3407ABC9DB}" dt="2021-10-20T02:54:01.078" v="442" actId="1076"/>
          <ac:spMkLst>
            <pc:docMk/>
            <pc:sldMk cId="1953586090" sldId="263"/>
            <ac:spMk id="10" creationId="{00359D79-1FA9-4B4C-8B8C-30DE3571D978}"/>
          </ac:spMkLst>
        </pc:spChg>
        <pc:spChg chg="add del">
          <ac:chgData name="Marcia Moraes" userId="c9c67e8a-58e2-4733-9a1c-5d44fec4775b" providerId="ADAL" clId="{FADBB162-9D64-40A8-8959-BE3407ABC9DB}" dt="2021-10-20T02:54:06.563" v="444"/>
          <ac:spMkLst>
            <pc:docMk/>
            <pc:sldMk cId="1953586090" sldId="263"/>
            <ac:spMk id="11" creationId="{AAB22171-1735-490B-A828-CE0AE4792C2F}"/>
          </ac:spMkLst>
        </pc:spChg>
        <pc:spChg chg="add mod">
          <ac:chgData name="Marcia Moraes" userId="c9c67e8a-58e2-4733-9a1c-5d44fec4775b" providerId="ADAL" clId="{FADBB162-9D64-40A8-8959-BE3407ABC9DB}" dt="2021-10-20T02:55:16.714" v="510" actId="20577"/>
          <ac:spMkLst>
            <pc:docMk/>
            <pc:sldMk cId="1953586090" sldId="263"/>
            <ac:spMk id="12" creationId="{D80517DE-03E8-4C47-B3D4-B841D7B7DE99}"/>
          </ac:spMkLst>
        </pc:spChg>
        <pc:picChg chg="add mod">
          <ac:chgData name="Marcia Moraes" userId="c9c67e8a-58e2-4733-9a1c-5d44fec4775b" providerId="ADAL" clId="{FADBB162-9D64-40A8-8959-BE3407ABC9DB}" dt="2021-10-20T02:52:55.968" v="394" actId="1076"/>
          <ac:picMkLst>
            <pc:docMk/>
            <pc:sldMk cId="1953586090" sldId="263"/>
            <ac:picMk id="4" creationId="{A2CD9BA1-8B4E-4AC0-9A7F-11883C19FE74}"/>
          </ac:picMkLst>
        </pc:picChg>
      </pc:sldChg>
      <pc:sldChg chg="addSp delSp modSp add">
        <pc:chgData name="Marcia Moraes" userId="c9c67e8a-58e2-4733-9a1c-5d44fec4775b" providerId="ADAL" clId="{FADBB162-9D64-40A8-8959-BE3407ABC9DB}" dt="2021-10-20T03:15:58.821" v="687" actId="20577"/>
        <pc:sldMkLst>
          <pc:docMk/>
          <pc:sldMk cId="2498223820" sldId="264"/>
        </pc:sldMkLst>
        <pc:spChg chg="mod">
          <ac:chgData name="Marcia Moraes" userId="c9c67e8a-58e2-4733-9a1c-5d44fec4775b" providerId="ADAL" clId="{FADBB162-9D64-40A8-8959-BE3407ABC9DB}" dt="2021-10-20T03:12:48.870" v="533" actId="20577"/>
          <ac:spMkLst>
            <pc:docMk/>
            <pc:sldMk cId="2498223820" sldId="264"/>
            <ac:spMk id="2" creationId="{776903C6-1E21-FF4E-BF23-334B721CE6A3}"/>
          </ac:spMkLst>
        </pc:spChg>
        <pc:spChg chg="mod">
          <ac:chgData name="Marcia Moraes" userId="c9c67e8a-58e2-4733-9a1c-5d44fec4775b" providerId="ADAL" clId="{FADBB162-9D64-40A8-8959-BE3407ABC9DB}" dt="2021-10-20T03:13:10.655" v="539" actId="14100"/>
          <ac:spMkLst>
            <pc:docMk/>
            <pc:sldMk cId="2498223820" sldId="264"/>
            <ac:spMk id="8" creationId="{56940FC7-E476-44A6-A096-A4FF8894B943}"/>
          </ac:spMkLst>
        </pc:spChg>
        <pc:spChg chg="mod">
          <ac:chgData name="Marcia Moraes" userId="c9c67e8a-58e2-4733-9a1c-5d44fec4775b" providerId="ADAL" clId="{FADBB162-9D64-40A8-8959-BE3407ABC9DB}" dt="2021-10-20T03:13:22.009" v="564" actId="20577"/>
          <ac:spMkLst>
            <pc:docMk/>
            <pc:sldMk cId="2498223820" sldId="264"/>
            <ac:spMk id="9" creationId="{D6BBB74D-437F-455D-A310-C3ABA3FCDACF}"/>
          </ac:spMkLst>
        </pc:spChg>
        <pc:spChg chg="del mod">
          <ac:chgData name="Marcia Moraes" userId="c9c67e8a-58e2-4733-9a1c-5d44fec4775b" providerId="ADAL" clId="{FADBB162-9D64-40A8-8959-BE3407ABC9DB}" dt="2021-10-20T03:13:47.510" v="587" actId="478"/>
          <ac:spMkLst>
            <pc:docMk/>
            <pc:sldMk cId="2498223820" sldId="264"/>
            <ac:spMk id="10" creationId="{00359D79-1FA9-4B4C-8B8C-30DE3571D978}"/>
          </ac:spMkLst>
        </pc:spChg>
        <pc:spChg chg="add mod">
          <ac:chgData name="Marcia Moraes" userId="c9c67e8a-58e2-4733-9a1c-5d44fec4775b" providerId="ADAL" clId="{FADBB162-9D64-40A8-8959-BE3407ABC9DB}" dt="2021-10-20T03:13:56.832" v="590" actId="14100"/>
          <ac:spMkLst>
            <pc:docMk/>
            <pc:sldMk cId="2498223820" sldId="264"/>
            <ac:spMk id="11" creationId="{DF6766D9-3B85-427C-AD8B-22D42489F777}"/>
          </ac:spMkLst>
        </pc:spChg>
        <pc:spChg chg="mod">
          <ac:chgData name="Marcia Moraes" userId="c9c67e8a-58e2-4733-9a1c-5d44fec4775b" providerId="ADAL" clId="{FADBB162-9D64-40A8-8959-BE3407ABC9DB}" dt="2021-10-20T03:13:40.011" v="586" actId="20577"/>
          <ac:spMkLst>
            <pc:docMk/>
            <pc:sldMk cId="2498223820" sldId="264"/>
            <ac:spMk id="12" creationId="{D80517DE-03E8-4C47-B3D4-B841D7B7DE99}"/>
          </ac:spMkLst>
        </pc:spChg>
        <pc:spChg chg="add mod">
          <ac:chgData name="Marcia Moraes" userId="c9c67e8a-58e2-4733-9a1c-5d44fec4775b" providerId="ADAL" clId="{FADBB162-9D64-40A8-8959-BE3407ABC9DB}" dt="2021-10-20T03:14:06.070" v="592" actId="1076"/>
          <ac:spMkLst>
            <pc:docMk/>
            <pc:sldMk cId="2498223820" sldId="264"/>
            <ac:spMk id="13" creationId="{736DB970-17A9-4B47-AEAF-4FD1566FFA9B}"/>
          </ac:spMkLst>
        </pc:spChg>
        <pc:spChg chg="add mod">
          <ac:chgData name="Marcia Moraes" userId="c9c67e8a-58e2-4733-9a1c-5d44fec4775b" providerId="ADAL" clId="{FADBB162-9D64-40A8-8959-BE3407ABC9DB}" dt="2021-10-20T03:15:58.821" v="687" actId="20577"/>
          <ac:spMkLst>
            <pc:docMk/>
            <pc:sldMk cId="2498223820" sldId="264"/>
            <ac:spMk id="14" creationId="{00D2C33F-0FB8-4A0B-84A9-FF66CBCA60C6}"/>
          </ac:spMkLst>
        </pc:spChg>
        <pc:picChg chg="add mod">
          <ac:chgData name="Marcia Moraes" userId="c9c67e8a-58e2-4733-9a1c-5d44fec4775b" providerId="ADAL" clId="{FADBB162-9D64-40A8-8959-BE3407ABC9DB}" dt="2021-10-20T03:13:01.820" v="537" actId="1076"/>
          <ac:picMkLst>
            <pc:docMk/>
            <pc:sldMk cId="2498223820" sldId="264"/>
            <ac:picMk id="3" creationId="{74E49D49-462C-4B4D-9E0F-889652579AC1}"/>
          </ac:picMkLst>
        </pc:picChg>
        <pc:picChg chg="del">
          <ac:chgData name="Marcia Moraes" userId="c9c67e8a-58e2-4733-9a1c-5d44fec4775b" providerId="ADAL" clId="{FADBB162-9D64-40A8-8959-BE3407ABC9DB}" dt="2021-10-20T03:12:35.419" v="512" actId="478"/>
          <ac:picMkLst>
            <pc:docMk/>
            <pc:sldMk cId="2498223820" sldId="264"/>
            <ac:picMk id="4" creationId="{A2CD9BA1-8B4E-4AC0-9A7F-11883C19FE74}"/>
          </ac:picMkLst>
        </pc:picChg>
      </pc:sldChg>
      <pc:sldChg chg="addSp delSp modSp add">
        <pc:chgData name="Marcia Moraes" userId="c9c67e8a-58e2-4733-9a1c-5d44fec4775b" providerId="ADAL" clId="{FADBB162-9D64-40A8-8959-BE3407ABC9DB}" dt="2021-10-20T03:19:20.582" v="755" actId="6549"/>
        <pc:sldMkLst>
          <pc:docMk/>
          <pc:sldMk cId="1047281983" sldId="265"/>
        </pc:sldMkLst>
        <pc:spChg chg="mod">
          <ac:chgData name="Marcia Moraes" userId="c9c67e8a-58e2-4733-9a1c-5d44fec4775b" providerId="ADAL" clId="{FADBB162-9D64-40A8-8959-BE3407ABC9DB}" dt="2021-10-20T03:18:50.838" v="754" actId="14100"/>
          <ac:spMkLst>
            <pc:docMk/>
            <pc:sldMk cId="1047281983" sldId="265"/>
            <ac:spMk id="2" creationId="{776903C6-1E21-FF4E-BF23-334B721CE6A3}"/>
          </ac:spMkLst>
        </pc:spChg>
        <pc:spChg chg="add mod">
          <ac:chgData name="Marcia Moraes" userId="c9c67e8a-58e2-4733-9a1c-5d44fec4775b" providerId="ADAL" clId="{FADBB162-9D64-40A8-8959-BE3407ABC9DB}" dt="2021-10-20T03:19:20.582" v="755" actId="6549"/>
          <ac:spMkLst>
            <pc:docMk/>
            <pc:sldMk cId="1047281983" sldId="265"/>
            <ac:spMk id="4" creationId="{FF2C872D-7CF3-441D-8E24-06FD808C11D4}"/>
          </ac:spMkLst>
        </pc:spChg>
        <pc:spChg chg="del">
          <ac:chgData name="Marcia Moraes" userId="c9c67e8a-58e2-4733-9a1c-5d44fec4775b" providerId="ADAL" clId="{FADBB162-9D64-40A8-8959-BE3407ABC9DB}" dt="2021-10-20T03:17:12.104" v="690" actId="478"/>
          <ac:spMkLst>
            <pc:docMk/>
            <pc:sldMk cId="1047281983" sldId="265"/>
            <ac:spMk id="8" creationId="{56940FC7-E476-44A6-A096-A4FF8894B943}"/>
          </ac:spMkLst>
        </pc:spChg>
        <pc:spChg chg="del">
          <ac:chgData name="Marcia Moraes" userId="c9c67e8a-58e2-4733-9a1c-5d44fec4775b" providerId="ADAL" clId="{FADBB162-9D64-40A8-8959-BE3407ABC9DB}" dt="2021-10-20T03:17:15.803" v="691" actId="478"/>
          <ac:spMkLst>
            <pc:docMk/>
            <pc:sldMk cId="1047281983" sldId="265"/>
            <ac:spMk id="9" creationId="{D6BBB74D-437F-455D-A310-C3ABA3FCDACF}"/>
          </ac:spMkLst>
        </pc:spChg>
        <pc:spChg chg="del">
          <ac:chgData name="Marcia Moraes" userId="c9c67e8a-58e2-4733-9a1c-5d44fec4775b" providerId="ADAL" clId="{FADBB162-9D64-40A8-8959-BE3407ABC9DB}" dt="2021-10-20T03:17:18.560" v="693" actId="478"/>
          <ac:spMkLst>
            <pc:docMk/>
            <pc:sldMk cId="1047281983" sldId="265"/>
            <ac:spMk id="11" creationId="{DF6766D9-3B85-427C-AD8B-22D42489F777}"/>
          </ac:spMkLst>
        </pc:spChg>
        <pc:spChg chg="del">
          <ac:chgData name="Marcia Moraes" userId="c9c67e8a-58e2-4733-9a1c-5d44fec4775b" providerId="ADAL" clId="{FADBB162-9D64-40A8-8959-BE3407ABC9DB}" dt="2021-10-20T03:17:17.827" v="692" actId="478"/>
          <ac:spMkLst>
            <pc:docMk/>
            <pc:sldMk cId="1047281983" sldId="265"/>
            <ac:spMk id="12" creationId="{D80517DE-03E8-4C47-B3D4-B841D7B7DE99}"/>
          </ac:spMkLst>
        </pc:spChg>
        <pc:spChg chg="del">
          <ac:chgData name="Marcia Moraes" userId="c9c67e8a-58e2-4733-9a1c-5d44fec4775b" providerId="ADAL" clId="{FADBB162-9D64-40A8-8959-BE3407ABC9DB}" dt="2021-10-20T03:17:19.681" v="694" actId="478"/>
          <ac:spMkLst>
            <pc:docMk/>
            <pc:sldMk cId="1047281983" sldId="265"/>
            <ac:spMk id="13" creationId="{736DB970-17A9-4B47-AEAF-4FD1566FFA9B}"/>
          </ac:spMkLst>
        </pc:spChg>
        <pc:spChg chg="del">
          <ac:chgData name="Marcia Moraes" userId="c9c67e8a-58e2-4733-9a1c-5d44fec4775b" providerId="ADAL" clId="{FADBB162-9D64-40A8-8959-BE3407ABC9DB}" dt="2021-10-20T03:17:21.001" v="695" actId="478"/>
          <ac:spMkLst>
            <pc:docMk/>
            <pc:sldMk cId="1047281983" sldId="265"/>
            <ac:spMk id="14" creationId="{00D2C33F-0FB8-4A0B-84A9-FF66CBCA60C6}"/>
          </ac:spMkLst>
        </pc:spChg>
        <pc:picChg chg="del">
          <ac:chgData name="Marcia Moraes" userId="c9c67e8a-58e2-4733-9a1c-5d44fec4775b" providerId="ADAL" clId="{FADBB162-9D64-40A8-8959-BE3407ABC9DB}" dt="2021-10-20T03:17:10.830" v="689" actId="478"/>
          <ac:picMkLst>
            <pc:docMk/>
            <pc:sldMk cId="1047281983" sldId="265"/>
            <ac:picMk id="3" creationId="{74E49D49-462C-4B4D-9E0F-889652579AC1}"/>
          </ac:picMkLst>
        </pc:picChg>
      </pc:sldChg>
      <pc:sldChg chg="addSp delSp modSp add">
        <pc:chgData name="Marcia Moraes" userId="c9c67e8a-58e2-4733-9a1c-5d44fec4775b" providerId="ADAL" clId="{FADBB162-9D64-40A8-8959-BE3407ABC9DB}" dt="2021-10-20T03:24:54.432" v="1241" actId="20577"/>
        <pc:sldMkLst>
          <pc:docMk/>
          <pc:sldMk cId="1566618107" sldId="266"/>
        </pc:sldMkLst>
        <pc:spChg chg="mod">
          <ac:chgData name="Marcia Moraes" userId="c9c67e8a-58e2-4733-9a1c-5d44fec4775b" providerId="ADAL" clId="{FADBB162-9D64-40A8-8959-BE3407ABC9DB}" dt="2021-10-20T03:21:40.792" v="772" actId="20577"/>
          <ac:spMkLst>
            <pc:docMk/>
            <pc:sldMk cId="1566618107" sldId="266"/>
            <ac:spMk id="2" creationId="{776903C6-1E21-FF4E-BF23-334B721CE6A3}"/>
          </ac:spMkLst>
        </pc:spChg>
        <pc:spChg chg="del">
          <ac:chgData name="Marcia Moraes" userId="c9c67e8a-58e2-4733-9a1c-5d44fec4775b" providerId="ADAL" clId="{FADBB162-9D64-40A8-8959-BE3407ABC9DB}" dt="2021-10-20T03:21:20.568" v="757" actId="478"/>
          <ac:spMkLst>
            <pc:docMk/>
            <pc:sldMk cId="1566618107" sldId="266"/>
            <ac:spMk id="4" creationId="{FF2C872D-7CF3-441D-8E24-06FD808C11D4}"/>
          </ac:spMkLst>
        </pc:spChg>
        <pc:spChg chg="add mod">
          <ac:chgData name="Marcia Moraes" userId="c9c67e8a-58e2-4733-9a1c-5d44fec4775b" providerId="ADAL" clId="{FADBB162-9D64-40A8-8959-BE3407ABC9DB}" dt="2021-10-20T03:24:54.432" v="1241" actId="20577"/>
          <ac:spMkLst>
            <pc:docMk/>
            <pc:sldMk cId="1566618107" sldId="266"/>
            <ac:spMk id="5" creationId="{5D319C36-2A77-4B6D-8745-F563C3FB0E48}"/>
          </ac:spMkLst>
        </pc:spChg>
      </pc:sldChg>
      <pc:sldChg chg="modSp add">
        <pc:chgData name="Marcia Moraes" userId="c9c67e8a-58e2-4733-9a1c-5d44fec4775b" providerId="ADAL" clId="{FADBB162-9D64-40A8-8959-BE3407ABC9DB}" dt="2021-10-20T03:35:09.092" v="1360" actId="20577"/>
        <pc:sldMkLst>
          <pc:docMk/>
          <pc:sldMk cId="926474781" sldId="267"/>
        </pc:sldMkLst>
        <pc:spChg chg="mod">
          <ac:chgData name="Marcia Moraes" userId="c9c67e8a-58e2-4733-9a1c-5d44fec4775b" providerId="ADAL" clId="{FADBB162-9D64-40A8-8959-BE3407ABC9DB}" dt="2021-10-20T03:34:44.796" v="1297" actId="20577"/>
          <ac:spMkLst>
            <pc:docMk/>
            <pc:sldMk cId="926474781" sldId="267"/>
            <ac:spMk id="5" creationId="{1BBD0DB5-379A-304F-9307-E7B1A89B08F7}"/>
          </ac:spMkLst>
        </pc:spChg>
        <pc:spChg chg="mod">
          <ac:chgData name="Marcia Moraes" userId="c9c67e8a-58e2-4733-9a1c-5d44fec4775b" providerId="ADAL" clId="{FADBB162-9D64-40A8-8959-BE3407ABC9DB}" dt="2021-10-20T03:35:09.092" v="1360" actId="20577"/>
          <ac:spMkLst>
            <pc:docMk/>
            <pc:sldMk cId="926474781" sldId="267"/>
            <ac:spMk id="6" creationId="{32A3B87A-BBC0-704B-AC99-3984206450D5}"/>
          </ac:spMkLst>
        </pc:spChg>
        <pc:spChg chg="mod">
          <ac:chgData name="Marcia Moraes" userId="c9c67e8a-58e2-4733-9a1c-5d44fec4775b" providerId="ADAL" clId="{FADBB162-9D64-40A8-8959-BE3407ABC9DB}" dt="2021-10-20T03:33:34.175" v="1285" actId="20577"/>
          <ac:spMkLst>
            <pc:docMk/>
            <pc:sldMk cId="926474781" sldId="267"/>
            <ac:spMk id="7" creationId="{BF16D510-BC74-4FA5-AFD2-193B039115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56939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Java Exceptions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D78-B36F-7F4F-A70E-ADD0393D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and Useful Info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3BC72-BD31-E149-990E-1A61DDA02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ADA7691-52F5-43FD-866F-B4E5A75A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592186" cy="72943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BMIExceptHandling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User defined weight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lbs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Get user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weight (in pounds):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Error checking, non-negative weight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"Invalid weight."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User defined height (in)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Get user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height (in inches):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Error checking, non-negative height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&lt;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"Invalid height."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heightParam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D676CC-4307-40DF-81C0-F1476BB4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0"/>
            <a:ext cx="6491767" cy="784830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float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bmiCalc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char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!=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'q'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//Get user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getHeight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Calculate BMI and print user health info if no input error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// Source: http://www.cdc.gov/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bmiCalc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float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/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float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heightVal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*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703.0f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"BMI: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bmiCalc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"(CDC: 18.6-24.9 normal)"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(Exception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Prints the error message passed by throw statement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excpt.getMessage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"Cannot compute health info"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Prompt user to continue/quit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any key ('q' to quit):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quitCmd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scnr.next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charAt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-51782"/>
            <a:ext cx="4847691" cy="1846659"/>
          </a:xfrm>
        </p:spPr>
        <p:txBody>
          <a:bodyPr/>
          <a:lstStyle/>
          <a:p>
            <a:r>
              <a:rPr lang="en-US" dirty="0"/>
              <a:t>Java Exception Hierarchy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1F63A-1552-47F7-A16E-CEC79BE06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2286000"/>
            <a:ext cx="4297937" cy="4763996"/>
          </a:xfrm>
        </p:spPr>
        <p:txBody>
          <a:bodyPr/>
          <a:lstStyle/>
          <a:p>
            <a:r>
              <a:rPr lang="en-US" dirty="0"/>
              <a:t>Error class is used to indicate a more serious problem in the architecture and should not be handled in the application code.</a:t>
            </a:r>
          </a:p>
          <a:p>
            <a:endParaRPr lang="en-US" dirty="0"/>
          </a:p>
          <a:p>
            <a:r>
              <a:rPr lang="en-US" dirty="0"/>
              <a:t>Exception class is used for exception conditions that the application may need to handle.</a:t>
            </a:r>
          </a:p>
          <a:p>
            <a:endParaRPr lang="en-US" dirty="0"/>
          </a:p>
          <a:p>
            <a:r>
              <a:rPr lang="en-US" dirty="0"/>
              <a:t>Exceptions are further subdivided into checked (compile-time) and unchecked (run-time) exceptions.</a:t>
            </a:r>
          </a:p>
        </p:txBody>
      </p:sp>
      <p:pic>
        <p:nvPicPr>
          <p:cNvPr id="1026" name="Picture 2" descr="java-exceptions-hierarchy-example">
            <a:extLst>
              <a:ext uri="{FF2B5EF4-FFF2-40B4-BE49-F238E27FC236}">
                <a16:creationId xmlns:a16="http://schemas.microsoft.com/office/drawing/2014/main" id="{63678111-5FFD-471E-BD25-9DCB6605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-51782"/>
            <a:ext cx="8891588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F53C4F-21AC-4482-A037-01C80CC7A182}"/>
              </a:ext>
            </a:extLst>
          </p:cNvPr>
          <p:cNvSpPr/>
          <p:nvPr/>
        </p:nvSpPr>
        <p:spPr>
          <a:xfrm>
            <a:off x="4926013" y="7474397"/>
            <a:ext cx="6908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https://rollbar.com/blog/java-exceptions-hierarchy-explained/</a:t>
            </a:r>
          </a:p>
        </p:txBody>
      </p:sp>
    </p:spTree>
    <p:extLst>
      <p:ext uri="{BB962C8B-B14F-4D97-AF65-F5344CB8AC3E}">
        <p14:creationId xmlns:p14="http://schemas.microsoft.com/office/powerpoint/2010/main" val="82188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-51782"/>
            <a:ext cx="4847691" cy="1846659"/>
          </a:xfrm>
        </p:spPr>
        <p:txBody>
          <a:bodyPr/>
          <a:lstStyle/>
          <a:p>
            <a:r>
              <a:rPr lang="en-US" dirty="0"/>
              <a:t>Java Exception Hierarchy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41F63A-1552-47F7-A16E-CEC79BE06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2286000"/>
            <a:ext cx="4297937" cy="4966552"/>
          </a:xfrm>
        </p:spPr>
        <p:txBody>
          <a:bodyPr/>
          <a:lstStyle/>
          <a:p>
            <a:r>
              <a:rPr lang="en-US" dirty="0"/>
              <a:t>Exceptions that can occur at compile-time are called checked exceptions since they need to be explicitly checked and handled in code.</a:t>
            </a:r>
          </a:p>
          <a:p>
            <a:pPr lvl="1"/>
            <a:r>
              <a:rPr lang="en-US" dirty="0"/>
              <a:t>All classes with the exception of Error and </a:t>
            </a:r>
            <a:r>
              <a:rPr lang="en-US" dirty="0" err="1"/>
              <a:t>RuntimeException</a:t>
            </a:r>
            <a:r>
              <a:rPr lang="en-US" dirty="0"/>
              <a:t> are checked</a:t>
            </a:r>
          </a:p>
          <a:p>
            <a:r>
              <a:rPr lang="en-US" dirty="0"/>
              <a:t>Unchecked exceptions can be thrown "at any time" (i.e. run-time). Therefore, methods don't have to explicitly catch or throw unchecked exceptions.</a:t>
            </a:r>
          </a:p>
          <a:p>
            <a:pPr lvl="1"/>
            <a:r>
              <a:rPr lang="en-US" dirty="0" err="1"/>
              <a:t>RuntimeException</a:t>
            </a:r>
            <a:endParaRPr lang="en-US" dirty="0"/>
          </a:p>
        </p:txBody>
      </p:sp>
      <p:pic>
        <p:nvPicPr>
          <p:cNvPr id="1026" name="Picture 2" descr="java-exceptions-hierarchy-example">
            <a:extLst>
              <a:ext uri="{FF2B5EF4-FFF2-40B4-BE49-F238E27FC236}">
                <a16:creationId xmlns:a16="http://schemas.microsoft.com/office/drawing/2014/main" id="{63678111-5FFD-471E-BD25-9DCB6605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-51782"/>
            <a:ext cx="8891588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F53C4F-21AC-4482-A037-01C80CC7A182}"/>
              </a:ext>
            </a:extLst>
          </p:cNvPr>
          <p:cNvSpPr/>
          <p:nvPr/>
        </p:nvSpPr>
        <p:spPr>
          <a:xfrm>
            <a:off x="4926013" y="7474397"/>
            <a:ext cx="69088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https://rollbar.com/blog/java-exceptions-hierarchy-explained/</a:t>
            </a:r>
          </a:p>
        </p:txBody>
      </p:sp>
    </p:spTree>
    <p:extLst>
      <p:ext uri="{BB962C8B-B14F-4D97-AF65-F5344CB8AC3E}">
        <p14:creationId xmlns:p14="http://schemas.microsoft.com/office/powerpoint/2010/main" val="2175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65902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 err="1"/>
              <a:t>Terryn</a:t>
            </a:r>
            <a:r>
              <a:rPr lang="en-US" dirty="0"/>
              <a:t> is excited to add this additional in-person time, so please make sure to use it! </a:t>
            </a:r>
          </a:p>
          <a:p>
            <a:pPr marL="230292" indent="0">
              <a:buNone/>
            </a:pPr>
            <a:r>
              <a:rPr lang="en-US" b="1" dirty="0"/>
              <a:t>	Wednesday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2:00-3:00 PM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Computer Science Building - 315 (third floor lab)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334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3 – finish it this week</a:t>
            </a:r>
          </a:p>
          <a:p>
            <a:endParaRPr lang="en-US" sz="3022" dirty="0"/>
          </a:p>
          <a:p>
            <a:r>
              <a:rPr lang="en-US" sz="3022" dirty="0"/>
              <a:t>Practical 4 – start as soon as you </a:t>
            </a:r>
            <a:r>
              <a:rPr lang="en-US" sz="3022"/>
              <a:t>finish Practical 3!</a:t>
            </a:r>
            <a:endParaRPr lang="en-US" sz="3022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are you feeling about working with files?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82DD-17AB-054F-B421-93D81C8D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4ED85-2186-444D-9466-3F49AD21A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67"/>
          </a:xfrm>
        </p:spPr>
        <p:txBody>
          <a:bodyPr/>
          <a:lstStyle/>
          <a:p>
            <a:r>
              <a:rPr lang="en-US" dirty="0"/>
              <a:t>We can’t control every possible error situation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What happens if the file is not there?</a:t>
            </a:r>
          </a:p>
          <a:p>
            <a:pPr lvl="1"/>
            <a:r>
              <a:rPr lang="en-US" dirty="0"/>
              <a:t>What if you don’t have permission to read it?</a:t>
            </a:r>
          </a:p>
          <a:p>
            <a:pPr lvl="1"/>
            <a:r>
              <a:rPr lang="en-US" dirty="0"/>
              <a:t>Not just files</a:t>
            </a:r>
          </a:p>
          <a:p>
            <a:pPr lvl="2"/>
            <a:r>
              <a:rPr lang="en-US" dirty="0"/>
              <a:t>What about network connections?</a:t>
            </a:r>
          </a:p>
          <a:p>
            <a:pPr lvl="2"/>
            <a:r>
              <a:rPr lang="en-US" dirty="0"/>
              <a:t>What if printers aren’t there?</a:t>
            </a:r>
          </a:p>
          <a:p>
            <a:r>
              <a:rPr lang="en-US" dirty="0"/>
              <a:t>Introducing</a:t>
            </a:r>
          </a:p>
          <a:p>
            <a:pPr lvl="1"/>
            <a:r>
              <a:rPr lang="en-US" dirty="0"/>
              <a:t>try – catch </a:t>
            </a:r>
          </a:p>
          <a:p>
            <a:pPr lvl="1"/>
            <a:r>
              <a:rPr lang="en-US" dirty="0"/>
              <a:t>and exception handling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BF01C2-F804-FC48-8726-56EFF0AB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2030072"/>
            <a:ext cx="6631049" cy="222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Catch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7C67-1E08-9D4C-83E9-D3D4D8C31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322971"/>
            <a:ext cx="5986085" cy="6040693"/>
          </a:xfrm>
        </p:spPr>
        <p:txBody>
          <a:bodyPr/>
          <a:lstStyle/>
          <a:p>
            <a:r>
              <a:rPr lang="en-US" b="1" dirty="0"/>
              <a:t>try</a:t>
            </a:r>
            <a:endParaRPr lang="en-US" dirty="0"/>
          </a:p>
          <a:p>
            <a:pPr lvl="1"/>
            <a:r>
              <a:rPr lang="en-US" dirty="0"/>
              <a:t>try a block of code. </a:t>
            </a:r>
          </a:p>
          <a:p>
            <a:pPr lvl="1"/>
            <a:r>
              <a:rPr lang="en-US" dirty="0"/>
              <a:t>If it runs properly, great!</a:t>
            </a:r>
          </a:p>
          <a:p>
            <a:r>
              <a:rPr lang="en-US" b="1" dirty="0"/>
              <a:t>catch	</a:t>
            </a:r>
          </a:p>
          <a:p>
            <a:pPr lvl="1"/>
            <a:r>
              <a:rPr lang="en-US" dirty="0"/>
              <a:t>an exception happened!</a:t>
            </a:r>
          </a:p>
          <a:p>
            <a:pPr lvl="1"/>
            <a:r>
              <a:rPr lang="en-US" dirty="0"/>
              <a:t>run the catch block of code</a:t>
            </a:r>
          </a:p>
          <a:p>
            <a:r>
              <a:rPr lang="en-US" b="1" dirty="0"/>
              <a:t>throws</a:t>
            </a:r>
          </a:p>
          <a:p>
            <a:pPr lvl="1"/>
            <a:r>
              <a:rPr lang="en-US" dirty="0"/>
              <a:t>allows you to “throw” the exception</a:t>
            </a:r>
          </a:p>
          <a:p>
            <a:pPr lvl="1"/>
            <a:r>
              <a:rPr lang="en-US" dirty="0"/>
              <a:t>requires someone else to handle it</a:t>
            </a:r>
          </a:p>
          <a:p>
            <a:r>
              <a:rPr lang="en-US" b="1" dirty="0"/>
              <a:t>Exception</a:t>
            </a:r>
          </a:p>
          <a:p>
            <a:pPr lvl="1"/>
            <a:r>
              <a:rPr lang="en-US" dirty="0"/>
              <a:t>an object / class we use for errors!</a:t>
            </a:r>
          </a:p>
          <a:p>
            <a:pPr lvl="1"/>
            <a:r>
              <a:rPr lang="en-US" dirty="0"/>
              <a:t>You can write you own</a:t>
            </a:r>
          </a:p>
          <a:p>
            <a:pPr lvl="2"/>
            <a:r>
              <a:rPr lang="en-US" dirty="0"/>
              <a:t>or use built in cases</a:t>
            </a:r>
          </a:p>
          <a:p>
            <a:pPr lvl="1"/>
            <a:r>
              <a:rPr lang="en-US" b="1" dirty="0"/>
              <a:t>Checked</a:t>
            </a:r>
            <a:r>
              <a:rPr lang="en-US" dirty="0"/>
              <a:t> (compile time) or </a:t>
            </a:r>
            <a:r>
              <a:rPr lang="en-US" b="1" dirty="0"/>
              <a:t>Unchecked</a:t>
            </a:r>
            <a:r>
              <a:rPr lang="en-US" dirty="0"/>
              <a:t> (run time)</a:t>
            </a:r>
          </a:p>
          <a:p>
            <a:pPr lvl="2"/>
            <a:r>
              <a:rPr lang="en-US" dirty="0"/>
              <a:t>Checked requires try/catch/throws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F6F5B-8375-D04D-8526-26C34F04171C}"/>
              </a:ext>
            </a:extLst>
          </p:cNvPr>
          <p:cNvSpPr/>
          <p:nvPr/>
        </p:nvSpPr>
        <p:spPr>
          <a:xfrm>
            <a:off x="6217920" y="1578563"/>
            <a:ext cx="7467600" cy="336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IOException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 - Input / output exception  -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FileNotFoundException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Subset of </a:t>
            </a: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IOException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, but allows you to specify exactly that it is file not found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- checked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ArrayIndexOutOfBoundsException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you don’t usually try/catch this, but you can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unchecked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NullPointerException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you don’t usually try/catch this 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- unchecked</a:t>
            </a:r>
          </a:p>
          <a:p>
            <a:pPr marL="285750" indent="-285750" fontAlgn="base">
              <a:lnSpc>
                <a:spcPct val="15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NumberFormatException</a:t>
            </a:r>
            <a:r>
              <a:rPr lang="en-US" sz="18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Shows up when you take a string that doesn’t look like a number, and try to make it a number</a:t>
            </a:r>
            <a:r>
              <a:rPr lang="en-US" sz="18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- unchecked</a:t>
            </a:r>
            <a:endParaRPr lang="en-US" sz="18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25B9-FE25-ED4B-9D3D-89AE8EF4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EC24-F812-D84E-8AFF-0EBE224D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716432"/>
          </a:xfrm>
        </p:spPr>
        <p:txBody>
          <a:bodyPr/>
          <a:lstStyle/>
          <a:p>
            <a:r>
              <a:rPr lang="en-US" dirty="0"/>
              <a:t>What lines of code are needed to read in a file or write out a file?</a:t>
            </a:r>
          </a:p>
          <a:p>
            <a:pPr lvl="1"/>
            <a:r>
              <a:rPr lang="en-US" dirty="0"/>
              <a:t>Use  </a:t>
            </a:r>
            <a:r>
              <a:rPr lang="en-US" dirty="0" err="1"/>
              <a:t>zybooks</a:t>
            </a:r>
            <a:r>
              <a:rPr lang="en-US" dirty="0"/>
              <a:t>/labs/previous slides to  figure it out</a:t>
            </a:r>
          </a:p>
          <a:p>
            <a:r>
              <a:rPr lang="en-US" dirty="0"/>
              <a:t>Now, look at the </a:t>
            </a:r>
            <a:r>
              <a:rPr lang="en-US"/>
              <a:t>exception block..</a:t>
            </a:r>
            <a:endParaRPr lang="en-US" dirty="0"/>
          </a:p>
          <a:p>
            <a:pPr lvl="1"/>
            <a:r>
              <a:rPr lang="en-US" dirty="0"/>
              <a:t>Can you tell the difference between – </a:t>
            </a:r>
            <a:r>
              <a:rPr lang="en-US" dirty="0" err="1"/>
              <a:t>FileNotFound</a:t>
            </a:r>
            <a:r>
              <a:rPr lang="en-US" dirty="0"/>
              <a:t> or if some other error happened (like you don’t have permission)?</a:t>
            </a:r>
          </a:p>
        </p:txBody>
      </p:sp>
    </p:spTree>
    <p:extLst>
      <p:ext uri="{BB962C8B-B14F-4D97-AF65-F5344CB8AC3E}">
        <p14:creationId xmlns:p14="http://schemas.microsoft.com/office/powerpoint/2010/main" val="334940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Handlers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D9BA1-8B4E-4AC0-9A7F-11883C19F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6" y="1463722"/>
            <a:ext cx="4238625" cy="5476875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56940FC7-E476-44A6-A096-A4FF8894B943}"/>
              </a:ext>
            </a:extLst>
          </p:cNvPr>
          <p:cNvSpPr/>
          <p:nvPr/>
        </p:nvSpPr>
        <p:spPr>
          <a:xfrm>
            <a:off x="5316279" y="2349795"/>
            <a:ext cx="701749" cy="16374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BB74D-437F-455D-A310-C3ABA3FCDACF}"/>
              </a:ext>
            </a:extLst>
          </p:cNvPr>
          <p:cNvSpPr txBox="1"/>
          <p:nvPr/>
        </p:nvSpPr>
        <p:spPr>
          <a:xfrm>
            <a:off x="6337005" y="296844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exceptions can happen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0359D79-1FA9-4B4C-8B8C-30DE3571D978}"/>
              </a:ext>
            </a:extLst>
          </p:cNvPr>
          <p:cNvSpPr/>
          <p:nvPr/>
        </p:nvSpPr>
        <p:spPr>
          <a:xfrm>
            <a:off x="5316279" y="4437320"/>
            <a:ext cx="701749" cy="16374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517DE-03E8-4C47-B3D4-B841D7B7DE99}"/>
              </a:ext>
            </a:extLst>
          </p:cNvPr>
          <p:cNvSpPr txBox="1"/>
          <p:nvPr/>
        </p:nvSpPr>
        <p:spPr>
          <a:xfrm>
            <a:off x="6337005" y="5055972"/>
            <a:ext cx="7231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handle the more specifics first than the more generic</a:t>
            </a:r>
          </a:p>
        </p:txBody>
      </p:sp>
    </p:spTree>
    <p:extLst>
      <p:ext uri="{BB962C8B-B14F-4D97-AF65-F5344CB8AC3E}">
        <p14:creationId xmlns:p14="http://schemas.microsoft.com/office/powerpoint/2010/main" val="19535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6940FC7-E476-44A6-A096-A4FF8894B943}"/>
              </a:ext>
            </a:extLst>
          </p:cNvPr>
          <p:cNvSpPr/>
          <p:nvPr/>
        </p:nvSpPr>
        <p:spPr>
          <a:xfrm>
            <a:off x="5635256" y="2785730"/>
            <a:ext cx="701749" cy="1184114"/>
          </a:xfrm>
          <a:prstGeom prst="rightBrace">
            <a:avLst>
              <a:gd name="adj1" fmla="val 416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BB74D-437F-455D-A310-C3ABA3FCDACF}"/>
              </a:ext>
            </a:extLst>
          </p:cNvPr>
          <p:cNvSpPr txBox="1"/>
          <p:nvPr/>
        </p:nvSpPr>
        <p:spPr>
          <a:xfrm>
            <a:off x="6464596" y="3168502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Exception can happen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517DE-03E8-4C47-B3D4-B841D7B7DE99}"/>
              </a:ext>
            </a:extLst>
          </p:cNvPr>
          <p:cNvSpPr txBox="1"/>
          <p:nvPr/>
        </p:nvSpPr>
        <p:spPr>
          <a:xfrm>
            <a:off x="6464596" y="4474932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 the exception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49D49-462C-4B4D-9E0F-88965257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8" y="2174137"/>
            <a:ext cx="5505450" cy="4019550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DF6766D9-3B85-427C-AD8B-22D42489F777}"/>
              </a:ext>
            </a:extLst>
          </p:cNvPr>
          <p:cNvSpPr/>
          <p:nvPr/>
        </p:nvSpPr>
        <p:spPr>
          <a:xfrm>
            <a:off x="5694918" y="4282985"/>
            <a:ext cx="642088" cy="746215"/>
          </a:xfrm>
          <a:prstGeom prst="rightBrace">
            <a:avLst>
              <a:gd name="adj1" fmla="val 416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36DB970-17A9-4B47-AEAF-4FD1566FFA9B}"/>
              </a:ext>
            </a:extLst>
          </p:cNvPr>
          <p:cNvSpPr/>
          <p:nvPr/>
        </p:nvSpPr>
        <p:spPr>
          <a:xfrm>
            <a:off x="5756646" y="5181600"/>
            <a:ext cx="642088" cy="746215"/>
          </a:xfrm>
          <a:prstGeom prst="rightBrace">
            <a:avLst>
              <a:gd name="adj1" fmla="val 416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C33F-0FB8-4A0B-84A9-FF66CBCA60C6}"/>
              </a:ext>
            </a:extLst>
          </p:cNvPr>
          <p:cNvSpPr txBox="1"/>
          <p:nvPr/>
        </p:nvSpPr>
        <p:spPr>
          <a:xfrm>
            <a:off x="6464596" y="5269235"/>
            <a:ext cx="7103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of commands that executes after the program exits the corresponding try or catch blocks. It is always executed!</a:t>
            </a:r>
          </a:p>
        </p:txBody>
      </p:sp>
    </p:spTree>
    <p:extLst>
      <p:ext uri="{BB962C8B-B14F-4D97-AF65-F5344CB8AC3E}">
        <p14:creationId xmlns:p14="http://schemas.microsoft.com/office/powerpoint/2010/main" val="24982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-2044931"/>
            <a:ext cx="4241637" cy="5931131"/>
          </a:xfrm>
        </p:spPr>
        <p:txBody>
          <a:bodyPr/>
          <a:lstStyle/>
          <a:p>
            <a:r>
              <a:rPr lang="en-US" dirty="0"/>
              <a:t>Example of Multiple Handlers and Finally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2C872D-7CF3-441D-8E24-06FD808C1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451" y="292947"/>
            <a:ext cx="8474149" cy="72943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java.io.FileNotFoundException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FilesException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FilesException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strFromFile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scnrFile.hasNext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strFromFile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FileNotFoundException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fileExp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"File not found!"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"Something wrong with file!"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finally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scnrFile.close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strFromFile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3C6-1E21-FF4E-BF23-334B721C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1" y="531374"/>
            <a:ext cx="11163432" cy="1015663"/>
          </a:xfrm>
        </p:spPr>
        <p:txBody>
          <a:bodyPr/>
          <a:lstStyle/>
          <a:p>
            <a:r>
              <a:rPr lang="en-US" dirty="0"/>
              <a:t>Group Coding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D319C36-2A77-4B6D-8745-F563C3FB0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684478"/>
            <a:ext cx="12620095" cy="2758960"/>
          </a:xfrm>
        </p:spPr>
        <p:txBody>
          <a:bodyPr/>
          <a:lstStyle/>
          <a:p>
            <a:r>
              <a:rPr lang="en-US" dirty="0"/>
              <a:t>Write a program that takes in input from a client, and then writes that input a file. The program ends when “exit” is  entered. </a:t>
            </a:r>
          </a:p>
          <a:p>
            <a:endParaRPr lang="en-US" dirty="0"/>
          </a:p>
          <a:p>
            <a:r>
              <a:rPr lang="en-US" dirty="0"/>
              <a:t>First think about what do you need to do to solve this problem (divide-glue-conquer).</a:t>
            </a:r>
          </a:p>
          <a:p>
            <a:r>
              <a:rPr lang="en-US" dirty="0"/>
              <a:t>Write a sequence of steps in English on how to do that. </a:t>
            </a:r>
          </a:p>
          <a:p>
            <a:r>
              <a:rPr lang="en-US" dirty="0"/>
              <a:t>Translate your sequence of steps to a Java method(s).</a:t>
            </a:r>
          </a:p>
        </p:txBody>
      </p:sp>
    </p:spTree>
    <p:extLst>
      <p:ext uri="{BB962C8B-B14F-4D97-AF65-F5344CB8AC3E}">
        <p14:creationId xmlns:p14="http://schemas.microsoft.com/office/powerpoint/2010/main" val="15666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</TotalTime>
  <Words>1244</Words>
  <Application>Microsoft Macintosh PowerPoint</Application>
  <PresentationFormat>Custom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Franklin Gothic Book</vt:lpstr>
      <vt:lpstr>JetBrains Mono</vt:lpstr>
      <vt:lpstr>Microsoft Sans Serif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Controlling Exceptions</vt:lpstr>
      <vt:lpstr>Try - Catch</vt:lpstr>
      <vt:lpstr>Recall Discussion</vt:lpstr>
      <vt:lpstr>Multiple Handlers</vt:lpstr>
      <vt:lpstr>Finally Block</vt:lpstr>
      <vt:lpstr>Example of Multiple Handlers and Finally</vt:lpstr>
      <vt:lpstr>Group Coding</vt:lpstr>
      <vt:lpstr>Example Code and Useful Info</vt:lpstr>
      <vt:lpstr>PowerPoint Presentation</vt:lpstr>
      <vt:lpstr>Java Exception Hierarchy</vt:lpstr>
      <vt:lpstr>Java Exception Hierarchy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10</cp:revision>
  <dcterms:created xsi:type="dcterms:W3CDTF">2020-04-14T03:49:47Z</dcterms:created>
  <dcterms:modified xsi:type="dcterms:W3CDTF">2021-10-20T04:11:35Z</dcterms:modified>
</cp:coreProperties>
</file>