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A1859729-9683-44D7-A8A9-C30469E1BDA6}"/>
    <pc:docChg chg="custSel addSld delSld modSld">
      <pc:chgData name="Marcia Moraes" userId="c9c67e8a-58e2-4733-9a1c-5d44fec4775b" providerId="ADAL" clId="{A1859729-9683-44D7-A8A9-C30469E1BDA6}" dt="2021-11-03T00:36:50.601" v="916" actId="20577"/>
      <pc:docMkLst>
        <pc:docMk/>
      </pc:docMkLst>
      <pc:sldChg chg="del">
        <pc:chgData name="Marcia Moraes" userId="c9c67e8a-58e2-4733-9a1c-5d44fec4775b" providerId="ADAL" clId="{A1859729-9683-44D7-A8A9-C30469E1BDA6}" dt="2021-11-02T19:31:47.224" v="31" actId="2696"/>
        <pc:sldMkLst>
          <pc:docMk/>
          <pc:sldMk cId="67869446" sldId="258"/>
        </pc:sldMkLst>
      </pc:sldChg>
      <pc:sldChg chg="addSp modSp add">
        <pc:chgData name="Marcia Moraes" userId="c9c67e8a-58e2-4733-9a1c-5d44fec4775b" providerId="ADAL" clId="{A1859729-9683-44D7-A8A9-C30469E1BDA6}" dt="2021-11-02T19:31:17.425" v="30" actId="1076"/>
        <pc:sldMkLst>
          <pc:docMk/>
          <pc:sldMk cId="3296517934" sldId="261"/>
        </pc:sldMkLst>
        <pc:spChg chg="mod">
          <ac:chgData name="Marcia Moraes" userId="c9c67e8a-58e2-4733-9a1c-5d44fec4775b" providerId="ADAL" clId="{A1859729-9683-44D7-A8A9-C30469E1BDA6}" dt="2021-11-02T19:30:38.960" v="24" actId="1076"/>
          <ac:spMkLst>
            <pc:docMk/>
            <pc:sldMk cId="3296517934" sldId="261"/>
            <ac:spMk id="4" creationId="{D09A04A4-03F4-3941-91D4-9C7EF11440FC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5" creationId="{0718AF92-0E06-8D40-8CA7-2E00C9755353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14" creationId="{50750681-4E17-ED43-B7D4-7E72D6398295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18" creationId="{A63151C9-1E97-EA4C-B443-9F8B49D99CF3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19" creationId="{65B79D3C-8A4F-3F4A-9C34-96C9A0A9B540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20" creationId="{AF06B11E-75DE-AA4C-B580-87A8F85A1032}"/>
          </ac:spMkLst>
        </pc:spChg>
        <pc:spChg chg="add mod">
          <ac:chgData name="Marcia Moraes" userId="c9c67e8a-58e2-4733-9a1c-5d44fec4775b" providerId="ADAL" clId="{A1859729-9683-44D7-A8A9-C30469E1BDA6}" dt="2021-11-02T19:31:17.425" v="30" actId="1076"/>
          <ac:spMkLst>
            <pc:docMk/>
            <pc:sldMk cId="3296517934" sldId="261"/>
            <ac:spMk id="21" creationId="{D767C328-CD32-4B6F-8213-072321264794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23" creationId="{0728ECDA-828A-DC45-847D-6128C9F517BD}"/>
          </ac:spMkLst>
        </pc:spChg>
        <pc:spChg chg="add mod">
          <ac:chgData name="Marcia Moraes" userId="c9c67e8a-58e2-4733-9a1c-5d44fec4775b" providerId="ADAL" clId="{A1859729-9683-44D7-A8A9-C30469E1BDA6}" dt="2021-11-02T19:31:14.966" v="29" actId="1076"/>
          <ac:spMkLst>
            <pc:docMk/>
            <pc:sldMk cId="3296517934" sldId="261"/>
            <ac:spMk id="24" creationId="{915F4125-732D-47E1-BFF7-7EB6FB28D53E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26" creationId="{C9D5293E-57B1-E045-A61F-FB1A7ED83243}"/>
          </ac:spMkLst>
        </pc:spChg>
        <pc:spChg chg="mod">
          <ac:chgData name="Marcia Moraes" userId="c9c67e8a-58e2-4733-9a1c-5d44fec4775b" providerId="ADAL" clId="{A1859729-9683-44D7-A8A9-C30469E1BDA6}" dt="2021-11-02T19:30:33.327" v="23" actId="1036"/>
          <ac:spMkLst>
            <pc:docMk/>
            <pc:sldMk cId="3296517934" sldId="261"/>
            <ac:spMk id="29" creationId="{5EFA1471-51D3-3341-8C44-90AC5D145C61}"/>
          </ac:spMkLst>
        </pc:sp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7" creationId="{863D32AB-9A76-5D44-8064-B653E00B1EF3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13" creationId="{24B64E67-31F1-224E-9C36-D45B4502636E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16" creationId="{BA4D9938-72F6-414B-8985-95ED80C7C2F3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22" creationId="{D8EE1417-D6B4-3042-8490-C63023508FB8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25" creationId="{E5E984DA-E44F-E346-8C59-40DEC97F31E5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28" creationId="{B4CE0C84-F04F-B14D-AECE-ED53E4231538}"/>
          </ac:cxnSpMkLst>
        </pc:cxnChg>
        <pc:cxnChg chg="mod">
          <ac:chgData name="Marcia Moraes" userId="c9c67e8a-58e2-4733-9a1c-5d44fec4775b" providerId="ADAL" clId="{A1859729-9683-44D7-A8A9-C30469E1BDA6}" dt="2021-11-02T19:30:33.327" v="23" actId="1036"/>
          <ac:cxnSpMkLst>
            <pc:docMk/>
            <pc:sldMk cId="3296517934" sldId="261"/>
            <ac:cxnSpMk id="31" creationId="{CC3773A9-11C3-D946-A19D-76A052268EB9}"/>
          </ac:cxnSpMkLst>
        </pc:cxnChg>
      </pc:sldChg>
      <pc:sldChg chg="addSp delSp modSp add">
        <pc:chgData name="Marcia Moraes" userId="c9c67e8a-58e2-4733-9a1c-5d44fec4775b" providerId="ADAL" clId="{A1859729-9683-44D7-A8A9-C30469E1BDA6}" dt="2021-11-02T23:58:00.515" v="462" actId="20577"/>
        <pc:sldMkLst>
          <pc:docMk/>
          <pc:sldMk cId="3710057812" sldId="262"/>
        </pc:sldMkLst>
        <pc:spChg chg="mod">
          <ac:chgData name="Marcia Moraes" userId="c9c67e8a-58e2-4733-9a1c-5d44fec4775b" providerId="ADAL" clId="{A1859729-9683-44D7-A8A9-C30469E1BDA6}" dt="2021-11-02T23:51:28.496" v="122" actId="20577"/>
          <ac:spMkLst>
            <pc:docMk/>
            <pc:sldMk cId="3710057812" sldId="262"/>
            <ac:spMk id="2" creationId="{7ABA6782-B89F-6B4B-9304-FB0A28CA8B09}"/>
          </ac:spMkLst>
        </pc:spChg>
        <pc:spChg chg="del">
          <ac:chgData name="Marcia Moraes" userId="c9c67e8a-58e2-4733-9a1c-5d44fec4775b" providerId="ADAL" clId="{A1859729-9683-44D7-A8A9-C30469E1BDA6}" dt="2021-11-02T23:47:57.899" v="48" actId="478"/>
          <ac:spMkLst>
            <pc:docMk/>
            <pc:sldMk cId="3710057812" sldId="262"/>
            <ac:spMk id="3" creationId="{6E25DB78-945F-7849-8D7F-3C532A234A06}"/>
          </ac:spMkLst>
        </pc:spChg>
        <pc:spChg chg="del">
          <ac:chgData name="Marcia Moraes" userId="c9c67e8a-58e2-4733-9a1c-5d44fec4775b" providerId="ADAL" clId="{A1859729-9683-44D7-A8A9-C30469E1BDA6}" dt="2021-11-02T23:47:37.856" v="47" actId="478"/>
          <ac:spMkLst>
            <pc:docMk/>
            <pc:sldMk cId="3710057812" sldId="262"/>
            <ac:spMk id="4" creationId="{836E416B-96A4-8A4E-AD0A-F9B65423F880}"/>
          </ac:spMkLst>
        </pc:spChg>
        <pc:spChg chg="add del mod">
          <ac:chgData name="Marcia Moraes" userId="c9c67e8a-58e2-4733-9a1c-5d44fec4775b" providerId="ADAL" clId="{A1859729-9683-44D7-A8A9-C30469E1BDA6}" dt="2021-11-02T23:55:10.969" v="421" actId="20577"/>
          <ac:spMkLst>
            <pc:docMk/>
            <pc:sldMk cId="3710057812" sldId="262"/>
            <ac:spMk id="6" creationId="{04B2F7AB-30B8-43B7-9D22-1C4927EDF18E}"/>
          </ac:spMkLst>
        </pc:spChg>
        <pc:spChg chg="add del">
          <ac:chgData name="Marcia Moraes" userId="c9c67e8a-58e2-4733-9a1c-5d44fec4775b" providerId="ADAL" clId="{A1859729-9683-44D7-A8A9-C30469E1BDA6}" dt="2021-11-02T23:48:10.048" v="51"/>
          <ac:spMkLst>
            <pc:docMk/>
            <pc:sldMk cId="3710057812" sldId="262"/>
            <ac:spMk id="7" creationId="{C5140296-7F96-4113-A22B-F6DFB17833A5}"/>
          </ac:spMkLst>
        </pc:spChg>
        <pc:spChg chg="add mod">
          <ac:chgData name="Marcia Moraes" userId="c9c67e8a-58e2-4733-9a1c-5d44fec4775b" providerId="ADAL" clId="{A1859729-9683-44D7-A8A9-C30469E1BDA6}" dt="2021-11-02T23:58:00.515" v="462" actId="20577"/>
          <ac:spMkLst>
            <pc:docMk/>
            <pc:sldMk cId="3710057812" sldId="262"/>
            <ac:spMk id="8" creationId="{6476B09D-120C-4549-99A8-97846C59CEF7}"/>
          </ac:spMkLst>
        </pc:spChg>
        <pc:spChg chg="add del">
          <ac:chgData name="Marcia Moraes" userId="c9c67e8a-58e2-4733-9a1c-5d44fec4775b" providerId="ADAL" clId="{A1859729-9683-44D7-A8A9-C30469E1BDA6}" dt="2021-11-02T23:48:54.369" v="59"/>
          <ac:spMkLst>
            <pc:docMk/>
            <pc:sldMk cId="3710057812" sldId="262"/>
            <ac:spMk id="9" creationId="{57618C15-7DB1-4872-8CAF-81ABD0711B1D}"/>
          </ac:spMkLst>
        </pc:spChg>
        <pc:spChg chg="add mod">
          <ac:chgData name="Marcia Moraes" userId="c9c67e8a-58e2-4733-9a1c-5d44fec4775b" providerId="ADAL" clId="{A1859729-9683-44D7-A8A9-C30469E1BDA6}" dt="2021-11-02T23:51:12.704" v="103" actId="1076"/>
          <ac:spMkLst>
            <pc:docMk/>
            <pc:sldMk cId="3710057812" sldId="262"/>
            <ac:spMk id="10" creationId="{FDAF54DF-BC5B-48EC-A0A4-56592392BCCF}"/>
          </ac:spMkLst>
        </pc:spChg>
        <pc:spChg chg="add del">
          <ac:chgData name="Marcia Moraes" userId="c9c67e8a-58e2-4733-9a1c-5d44fec4775b" providerId="ADAL" clId="{A1859729-9683-44D7-A8A9-C30469E1BDA6}" dt="2021-11-02T23:52:21.316" v="160"/>
          <ac:spMkLst>
            <pc:docMk/>
            <pc:sldMk cId="3710057812" sldId="262"/>
            <ac:spMk id="11" creationId="{24F4DA0F-90D8-486F-8535-D05ACE1D6AB5}"/>
          </ac:spMkLst>
        </pc:spChg>
        <pc:spChg chg="add del">
          <ac:chgData name="Marcia Moraes" userId="c9c67e8a-58e2-4733-9a1c-5d44fec4775b" providerId="ADAL" clId="{A1859729-9683-44D7-A8A9-C30469E1BDA6}" dt="2021-11-02T23:52:24.064" v="162"/>
          <ac:spMkLst>
            <pc:docMk/>
            <pc:sldMk cId="3710057812" sldId="262"/>
            <ac:spMk id="12" creationId="{627E95D0-3400-4DF8-8465-338E72D822C2}"/>
          </ac:spMkLst>
        </pc:spChg>
        <pc:spChg chg="add del">
          <ac:chgData name="Marcia Moraes" userId="c9c67e8a-58e2-4733-9a1c-5d44fec4775b" providerId="ADAL" clId="{A1859729-9683-44D7-A8A9-C30469E1BDA6}" dt="2021-11-02T23:53:18.459" v="301"/>
          <ac:spMkLst>
            <pc:docMk/>
            <pc:sldMk cId="3710057812" sldId="262"/>
            <ac:spMk id="13" creationId="{3A0200E7-D47B-4F74-89DD-7DDAD94173C6}"/>
          </ac:spMkLst>
        </pc:spChg>
        <pc:spChg chg="add del">
          <ac:chgData name="Marcia Moraes" userId="c9c67e8a-58e2-4733-9a1c-5d44fec4775b" providerId="ADAL" clId="{A1859729-9683-44D7-A8A9-C30469E1BDA6}" dt="2021-11-02T23:57:14.616" v="423"/>
          <ac:spMkLst>
            <pc:docMk/>
            <pc:sldMk cId="3710057812" sldId="262"/>
            <ac:spMk id="14" creationId="{E1226307-6AD8-40B2-817E-6A796DA4C009}"/>
          </ac:spMkLst>
        </pc:spChg>
      </pc:sldChg>
      <pc:sldChg chg="addSp delSp modSp add">
        <pc:chgData name="Marcia Moraes" userId="c9c67e8a-58e2-4733-9a1c-5d44fec4775b" providerId="ADAL" clId="{A1859729-9683-44D7-A8A9-C30469E1BDA6}" dt="2021-11-03T00:15:53.819" v="824" actId="20577"/>
        <pc:sldMkLst>
          <pc:docMk/>
          <pc:sldMk cId="903447502" sldId="263"/>
        </pc:sldMkLst>
        <pc:spChg chg="mod">
          <ac:chgData name="Marcia Moraes" userId="c9c67e8a-58e2-4733-9a1c-5d44fec4775b" providerId="ADAL" clId="{A1859729-9683-44D7-A8A9-C30469E1BDA6}" dt="2021-11-03T00:13:21.406" v="568" actId="1076"/>
          <ac:spMkLst>
            <pc:docMk/>
            <pc:sldMk cId="903447502" sldId="263"/>
            <ac:spMk id="2" creationId="{7ABA6782-B89F-6B4B-9304-FB0A28CA8B09}"/>
          </ac:spMkLst>
        </pc:spChg>
        <pc:spChg chg="add mod">
          <ac:chgData name="Marcia Moraes" userId="c9c67e8a-58e2-4733-9a1c-5d44fec4775b" providerId="ADAL" clId="{A1859729-9683-44D7-A8A9-C30469E1BDA6}" dt="2021-11-03T00:12:54.945" v="563" actId="1076"/>
          <ac:spMkLst>
            <pc:docMk/>
            <pc:sldMk cId="903447502" sldId="263"/>
            <ac:spMk id="3" creationId="{CB5DE55D-62BE-4996-B98C-23EF434AD22D}"/>
          </ac:spMkLst>
        </pc:spChg>
        <pc:spChg chg="add mod">
          <ac:chgData name="Marcia Moraes" userId="c9c67e8a-58e2-4733-9a1c-5d44fec4775b" providerId="ADAL" clId="{A1859729-9683-44D7-A8A9-C30469E1BDA6}" dt="2021-11-03T00:13:04.649" v="566" actId="1076"/>
          <ac:spMkLst>
            <pc:docMk/>
            <pc:sldMk cId="903447502" sldId="263"/>
            <ac:spMk id="4" creationId="{E4B79D45-7B0D-4D0F-91BA-19404155A54B}"/>
          </ac:spMkLst>
        </pc:spChg>
        <pc:spChg chg="mod">
          <ac:chgData name="Marcia Moraes" userId="c9c67e8a-58e2-4733-9a1c-5d44fec4775b" providerId="ADAL" clId="{A1859729-9683-44D7-A8A9-C30469E1BDA6}" dt="2021-11-03T00:15:53.819" v="824" actId="20577"/>
          <ac:spMkLst>
            <pc:docMk/>
            <pc:sldMk cId="903447502" sldId="263"/>
            <ac:spMk id="6" creationId="{04B2F7AB-30B8-43B7-9D22-1C4927EDF18E}"/>
          </ac:spMkLst>
        </pc:spChg>
        <pc:spChg chg="del mod">
          <ac:chgData name="Marcia Moraes" userId="c9c67e8a-58e2-4733-9a1c-5d44fec4775b" providerId="ADAL" clId="{A1859729-9683-44D7-A8A9-C30469E1BDA6}" dt="2021-11-03T00:10:50.823" v="467" actId="478"/>
          <ac:spMkLst>
            <pc:docMk/>
            <pc:sldMk cId="903447502" sldId="263"/>
            <ac:spMk id="8" creationId="{6476B09D-120C-4549-99A8-97846C59CEF7}"/>
          </ac:spMkLst>
        </pc:spChg>
        <pc:spChg chg="del">
          <ac:chgData name="Marcia Moraes" userId="c9c67e8a-58e2-4733-9a1c-5d44fec4775b" providerId="ADAL" clId="{A1859729-9683-44D7-A8A9-C30469E1BDA6}" dt="2021-11-03T00:10:51.863" v="468" actId="478"/>
          <ac:spMkLst>
            <pc:docMk/>
            <pc:sldMk cId="903447502" sldId="263"/>
            <ac:spMk id="10" creationId="{FDAF54DF-BC5B-48EC-A0A4-56592392BCCF}"/>
          </ac:spMkLst>
        </pc:spChg>
      </pc:sldChg>
      <pc:sldChg chg="modSp add">
        <pc:chgData name="Marcia Moraes" userId="c9c67e8a-58e2-4733-9a1c-5d44fec4775b" providerId="ADAL" clId="{A1859729-9683-44D7-A8A9-C30469E1BDA6}" dt="2021-11-03T00:36:50.601" v="916" actId="20577"/>
        <pc:sldMkLst>
          <pc:docMk/>
          <pc:sldMk cId="2745592858" sldId="264"/>
        </pc:sldMkLst>
        <pc:spChg chg="mod">
          <ac:chgData name="Marcia Moraes" userId="c9c67e8a-58e2-4733-9a1c-5d44fec4775b" providerId="ADAL" clId="{A1859729-9683-44D7-A8A9-C30469E1BDA6}" dt="2021-11-03T00:35:40.647" v="827" actId="20577"/>
          <ac:spMkLst>
            <pc:docMk/>
            <pc:sldMk cId="2745592858" sldId="264"/>
            <ac:spMk id="2" creationId="{7ABA6782-B89F-6B4B-9304-FB0A28CA8B09}"/>
          </ac:spMkLst>
        </pc:spChg>
        <pc:spChg chg="mod">
          <ac:chgData name="Marcia Moraes" userId="c9c67e8a-58e2-4733-9a1c-5d44fec4775b" providerId="ADAL" clId="{A1859729-9683-44D7-A8A9-C30469E1BDA6}" dt="2021-11-03T00:36:50.601" v="916" actId="20577"/>
          <ac:spMkLst>
            <pc:docMk/>
            <pc:sldMk cId="2745592858" sldId="264"/>
            <ac:spMk id="6" creationId="{04B2F7AB-30B8-43B7-9D22-1C4927EDF1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73196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A500-64A5-664C-B1E1-A04A5A4D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D296D-9ED7-6341-AA7E-5295AD3ED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504888"/>
          </a:xfrm>
        </p:spPr>
        <p:txBody>
          <a:bodyPr/>
          <a:lstStyle/>
          <a:p>
            <a:r>
              <a:rPr lang="en-US" dirty="0"/>
              <a:t>Returning to Monday’s examples</a:t>
            </a:r>
          </a:p>
          <a:p>
            <a:pPr lvl="1"/>
            <a:r>
              <a:rPr lang="en-US" dirty="0"/>
              <a:t>Pull up </a:t>
            </a:r>
            <a:r>
              <a:rPr lang="en-US" dirty="0" err="1"/>
              <a:t>Employee.java</a:t>
            </a:r>
            <a:r>
              <a:rPr lang="en-US" dirty="0"/>
              <a:t> and </a:t>
            </a:r>
            <a:r>
              <a:rPr lang="en-US" dirty="0" err="1"/>
              <a:t>SoftwareEngineer.java</a:t>
            </a:r>
            <a:r>
              <a:rPr lang="en-US" dirty="0"/>
              <a:t> from Monday</a:t>
            </a:r>
          </a:p>
          <a:p>
            <a:pPr lvl="2"/>
            <a:r>
              <a:rPr lang="en-US" dirty="0"/>
              <a:t>If you don’t have it, move to a table that does</a:t>
            </a:r>
          </a:p>
          <a:p>
            <a:pPr lvl="1"/>
            <a:r>
              <a:rPr lang="en-US" dirty="0"/>
              <a:t>Modify the </a:t>
            </a:r>
            <a:r>
              <a:rPr lang="en-US" b="1" dirty="0"/>
              <a:t>main</a:t>
            </a:r>
            <a:r>
              <a:rPr lang="en-US" dirty="0"/>
              <a:t> to include</a:t>
            </a:r>
          </a:p>
          <a:p>
            <a:pPr lvl="2"/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of Employee Objects</a:t>
            </a:r>
          </a:p>
          <a:p>
            <a:pPr lvl="2"/>
            <a:r>
              <a:rPr lang="en-US" dirty="0"/>
              <a:t>Have it read a file that  contains the following lines where a  single ID is adds an employee to the list, but an ID plus job code adds a software engineer to the list. Then print the list!</a:t>
            </a:r>
          </a:p>
          <a:p>
            <a:pPr marL="2098848" lvl="3" indent="0">
              <a:buNone/>
            </a:pPr>
            <a:r>
              <a:rPr lang="en-US" dirty="0"/>
              <a:t>12</a:t>
            </a:r>
          </a:p>
          <a:p>
            <a:pPr marL="2098848" lvl="3" indent="0">
              <a:buNone/>
            </a:pPr>
            <a:r>
              <a:rPr lang="en-US" dirty="0"/>
              <a:t>130 </a:t>
            </a:r>
            <a:r>
              <a:rPr lang="en-US" dirty="0" err="1"/>
              <a:t>SuperApp</a:t>
            </a:r>
            <a:endParaRPr lang="en-US" dirty="0"/>
          </a:p>
          <a:p>
            <a:pPr marL="2098848" lvl="3" indent="0">
              <a:buNone/>
            </a:pPr>
            <a:r>
              <a:rPr lang="en-US" dirty="0"/>
              <a:t>211 </a:t>
            </a:r>
            <a:r>
              <a:rPr lang="en-US" dirty="0" err="1"/>
              <a:t>SillyApp</a:t>
            </a:r>
            <a:endParaRPr lang="en-US" dirty="0"/>
          </a:p>
          <a:p>
            <a:pPr marL="2098848" lvl="3" indent="0">
              <a:buNone/>
            </a:pPr>
            <a:r>
              <a:rPr lang="en-US" dirty="0"/>
              <a:t>1</a:t>
            </a:r>
          </a:p>
          <a:p>
            <a:pPr marL="2098848" lvl="3" indent="0">
              <a:buNone/>
            </a:pPr>
            <a:r>
              <a:rPr lang="en-US" dirty="0"/>
              <a:t>123 </a:t>
            </a:r>
            <a:r>
              <a:rPr lang="en-US" dirty="0" err="1"/>
              <a:t>FunApp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r>
              <a:rPr lang="en-US" dirty="0"/>
              <a:t>Help Session with </a:t>
            </a:r>
            <a:r>
              <a:rPr lang="en-US" dirty="0" err="1"/>
              <a:t>Terryn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Wednesday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2:00-2:50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  <a:p>
            <a:endParaRPr lang="en-US" sz="3022" dirty="0"/>
          </a:p>
          <a:p>
            <a:r>
              <a:rPr lang="en-US" sz="3022" dirty="0"/>
              <a:t>Start Final Practical this week! (summative)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In practical 4, how did you know the size of the array of majors vs. number of majors added to the array? Did you use a counter? 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great.. if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062D-DEA5-3446-929B-E7259F577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7308014" cy="4919488"/>
          </a:xfrm>
        </p:spPr>
        <p:txBody>
          <a:bodyPr/>
          <a:lstStyle/>
          <a:p>
            <a:r>
              <a:rPr lang="en-US" dirty="0"/>
              <a:t>if – you know the total size</a:t>
            </a:r>
          </a:p>
          <a:p>
            <a:pPr lvl="1"/>
            <a:r>
              <a:rPr lang="en-US" dirty="0"/>
              <a:t>Harder to track if you don’t</a:t>
            </a:r>
          </a:p>
          <a:p>
            <a:r>
              <a:rPr lang="en-US" dirty="0"/>
              <a:t>Wouldn’t it be nice, if you could just add items</a:t>
            </a:r>
          </a:p>
          <a:p>
            <a:pPr lvl="1"/>
            <a:r>
              <a:rPr lang="en-US" dirty="0"/>
              <a:t>to a “list”</a:t>
            </a:r>
          </a:p>
          <a:p>
            <a:pPr lvl="1"/>
            <a:r>
              <a:rPr lang="en-US" dirty="0"/>
              <a:t>it keeps track of order</a:t>
            </a:r>
          </a:p>
          <a:p>
            <a:pPr lvl="1"/>
            <a:r>
              <a:rPr lang="en-US" dirty="0"/>
              <a:t>And you can search, sort and iterate over it?</a:t>
            </a:r>
          </a:p>
          <a:p>
            <a:r>
              <a:rPr lang="en-US" dirty="0"/>
              <a:t>Introducing the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An Object</a:t>
            </a:r>
          </a:p>
          <a:p>
            <a:pPr lvl="1"/>
            <a:r>
              <a:rPr lang="en-US" dirty="0"/>
              <a:t>Uses an array behind the scenes (CS 165 content)</a:t>
            </a:r>
          </a:p>
          <a:p>
            <a:pPr lvl="1"/>
            <a:r>
              <a:rPr lang="en-US" dirty="0"/>
              <a:t>Has methods to help you track items!</a:t>
            </a:r>
          </a:p>
          <a:p>
            <a:pPr lvl="1"/>
            <a:r>
              <a:rPr lang="en-US" dirty="0"/>
              <a:t>No need to allocate size!</a:t>
            </a:r>
          </a:p>
          <a:p>
            <a:r>
              <a:rPr lang="en-US" dirty="0"/>
              <a:t>Downside – only stores Objects</a:t>
            </a:r>
          </a:p>
        </p:txBody>
      </p:sp>
    </p:spTree>
    <p:extLst>
      <p:ext uri="{BB962C8B-B14F-4D97-AF65-F5344CB8AC3E}">
        <p14:creationId xmlns:p14="http://schemas.microsoft.com/office/powerpoint/2010/main" val="32044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3309361" y="2811244"/>
            <a:ext cx="533964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&lt;Box&gt;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 box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element in position 2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8AF92-0E06-8D40-8CA7-2E00C9755353}"/>
              </a:ext>
            </a:extLst>
          </p:cNvPr>
          <p:cNvSpPr txBox="1"/>
          <p:nvPr/>
        </p:nvSpPr>
        <p:spPr>
          <a:xfrm>
            <a:off x="9166578" y="2032837"/>
            <a:ext cx="304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ArrayList</a:t>
            </a:r>
            <a:r>
              <a:rPr lang="en-US" dirty="0"/>
              <a:t> object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63D32AB-9A76-5D44-8064-B653E00B1E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5333" y="2232891"/>
            <a:ext cx="2991556" cy="664409"/>
          </a:xfrm>
          <a:prstGeom prst="curvedConnector3">
            <a:avLst>
              <a:gd name="adj1" fmla="val 1005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B64E67-31F1-224E-9C36-D45B4502636E}"/>
              </a:ext>
            </a:extLst>
          </p:cNvPr>
          <p:cNvCxnSpPr/>
          <p:nvPr/>
        </p:nvCxnSpPr>
        <p:spPr>
          <a:xfrm>
            <a:off x="4470400" y="3118845"/>
            <a:ext cx="431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750681-4E17-ED43-B7D4-7E72D6398295}"/>
              </a:ext>
            </a:extLst>
          </p:cNvPr>
          <p:cNvSpPr txBox="1"/>
          <p:nvPr/>
        </p:nvSpPr>
        <p:spPr>
          <a:xfrm>
            <a:off x="334325" y="3118845"/>
            <a:ext cx="2323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us which type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A4D9938-72F6-414B-8985-95ED80C7C2F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57846" y="3118845"/>
            <a:ext cx="1812554" cy="2000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63151C9-1E97-EA4C-B443-9F8B49D99CF3}"/>
              </a:ext>
            </a:extLst>
          </p:cNvPr>
          <p:cNvSpPr/>
          <p:nvPr/>
        </p:nvSpPr>
        <p:spPr>
          <a:xfrm>
            <a:off x="7162799" y="3423645"/>
            <a:ext cx="1570799" cy="664409"/>
          </a:xfrm>
          <a:prstGeom prst="rightBrace">
            <a:avLst>
              <a:gd name="adj1" fmla="val 8333"/>
              <a:gd name="adj2" fmla="val 51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79D3C-8A4F-3F4A-9C34-96C9A0A9B540}"/>
              </a:ext>
            </a:extLst>
          </p:cNvPr>
          <p:cNvSpPr txBox="1"/>
          <p:nvPr/>
        </p:nvSpPr>
        <p:spPr>
          <a:xfrm>
            <a:off x="8733598" y="3555794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elements (must use add)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6B11E-75DE-AA4C-B580-87A8F85A1032}"/>
              </a:ext>
            </a:extLst>
          </p:cNvPr>
          <p:cNvSpPr txBox="1"/>
          <p:nvPr/>
        </p:nvSpPr>
        <p:spPr>
          <a:xfrm>
            <a:off x="9093200" y="4642845"/>
            <a:ext cx="3502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For-each is ideal for iteration!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8EE1417-D6B4-3042-8490-C63023508FB8}"/>
              </a:ext>
            </a:extLst>
          </p:cNvPr>
          <p:cNvCxnSpPr>
            <a:stCxn id="20" idx="1"/>
          </p:cNvCxnSpPr>
          <p:nvPr/>
        </p:nvCxnSpPr>
        <p:spPr>
          <a:xfrm rot="10800000">
            <a:off x="6540500" y="4614398"/>
            <a:ext cx="2552700" cy="22850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28ECDA-828A-DC45-847D-6128C9F517BD}"/>
              </a:ext>
            </a:extLst>
          </p:cNvPr>
          <p:cNvSpPr txBox="1"/>
          <p:nvPr/>
        </p:nvSpPr>
        <p:spPr>
          <a:xfrm>
            <a:off x="9283700" y="5506445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3 actually counts elements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5E984DA-E44F-E346-8C59-40DEC97F31E5}"/>
              </a:ext>
            </a:extLst>
          </p:cNvPr>
          <p:cNvCxnSpPr>
            <a:stCxn id="23" idx="1"/>
          </p:cNvCxnSpPr>
          <p:nvPr/>
        </p:nvCxnSpPr>
        <p:spPr>
          <a:xfrm rot="10800000">
            <a:off x="7277100" y="5392146"/>
            <a:ext cx="2006600" cy="3143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D5293E-57B1-E045-A61F-FB1A7ED83243}"/>
              </a:ext>
            </a:extLst>
          </p:cNvPr>
          <p:cNvSpPr txBox="1"/>
          <p:nvPr/>
        </p:nvSpPr>
        <p:spPr>
          <a:xfrm>
            <a:off x="520700" y="5963645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elements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CE0C84-F04F-B14D-AECE-ED53E4231538}"/>
              </a:ext>
            </a:extLst>
          </p:cNvPr>
          <p:cNvCxnSpPr>
            <a:stCxn id="26" idx="3"/>
          </p:cNvCxnSpPr>
          <p:nvPr/>
        </p:nvCxnSpPr>
        <p:spPr>
          <a:xfrm flipV="1">
            <a:off x="2670648" y="5906555"/>
            <a:ext cx="573266" cy="257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FA1471-51D3-3341-8C44-90AC5D145C61}"/>
              </a:ext>
            </a:extLst>
          </p:cNvPr>
          <p:cNvSpPr txBox="1"/>
          <p:nvPr/>
        </p:nvSpPr>
        <p:spPr>
          <a:xfrm>
            <a:off x="6819900" y="6897169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2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C3773A9-11C3-D946-A19D-76A052268EB9}"/>
              </a:ext>
            </a:extLst>
          </p:cNvPr>
          <p:cNvCxnSpPr>
            <a:stCxn id="29" idx="1"/>
          </p:cNvCxnSpPr>
          <p:nvPr/>
        </p:nvCxnSpPr>
        <p:spPr>
          <a:xfrm rot="10800000">
            <a:off x="6540500" y="6470852"/>
            <a:ext cx="279400" cy="62637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7C328-CD32-4B6F-8213-072321264794}"/>
              </a:ext>
            </a:extLst>
          </p:cNvPr>
          <p:cNvSpPr/>
          <p:nvPr/>
        </p:nvSpPr>
        <p:spPr>
          <a:xfrm>
            <a:off x="6713249" y="146213"/>
            <a:ext cx="3760679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//…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5F4125-732D-47E1-BFF7-7EB6FB28D53E}"/>
              </a:ext>
            </a:extLst>
          </p:cNvPr>
          <p:cNvSpPr/>
          <p:nvPr/>
        </p:nvSpPr>
        <p:spPr>
          <a:xfrm>
            <a:off x="10616986" y="141200"/>
            <a:ext cx="2908581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0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65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 animBg="1"/>
      <p:bldP spid="19" grpId="0"/>
      <p:bldP spid="20" grpId="0"/>
      <p:bldP spid="23" grpId="0"/>
      <p:bldP spid="26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44BA-2E9C-6149-929C-154085C69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15825" cy="4809522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Only Stores Objects</a:t>
            </a:r>
          </a:p>
          <a:p>
            <a:r>
              <a:rPr lang="en-US" dirty="0"/>
              <a:t>Wrapper Classes to the rescue</a:t>
            </a:r>
          </a:p>
          <a:p>
            <a:pPr lvl="1"/>
            <a:r>
              <a:rPr lang="en-US" dirty="0"/>
              <a:t>int has Integer</a:t>
            </a:r>
          </a:p>
          <a:p>
            <a:pPr lvl="1"/>
            <a:r>
              <a:rPr lang="en-US" dirty="0"/>
              <a:t>double has Double</a:t>
            </a:r>
          </a:p>
          <a:p>
            <a:pPr lvl="1"/>
            <a:r>
              <a:rPr lang="en-US" dirty="0"/>
              <a:t>boolean has Boolean</a:t>
            </a:r>
          </a:p>
          <a:p>
            <a:pPr lvl="1"/>
            <a:r>
              <a:rPr lang="en-US" dirty="0"/>
              <a:t>char has Character</a:t>
            </a:r>
          </a:p>
          <a:p>
            <a:pPr lvl="1"/>
            <a:r>
              <a:rPr lang="en-US" dirty="0"/>
              <a:t>(and so on)</a:t>
            </a:r>
          </a:p>
          <a:p>
            <a:r>
              <a:rPr lang="en-US" dirty="0"/>
              <a:t>Boxing and Unboxing</a:t>
            </a:r>
          </a:p>
          <a:p>
            <a:pPr lvl="1"/>
            <a:r>
              <a:rPr lang="en-US" dirty="0"/>
              <a:t>Allows automatic conversion between wrapper and primitive</a:t>
            </a:r>
          </a:p>
          <a:p>
            <a:pPr lvl="1"/>
            <a:r>
              <a:rPr lang="en-US" dirty="0"/>
              <a:t>Integer </a:t>
            </a:r>
            <a:r>
              <a:rPr lang="en-US" dirty="0" err="1"/>
              <a:t>myInt</a:t>
            </a:r>
            <a:r>
              <a:rPr lang="en-US" dirty="0"/>
              <a:t> = 10;</a:t>
            </a:r>
          </a:p>
          <a:p>
            <a:pPr lvl="2"/>
            <a:r>
              <a:rPr lang="en-US" dirty="0"/>
              <a:t>Same as Integer </a:t>
            </a:r>
            <a:r>
              <a:rPr lang="en-US" dirty="0" err="1"/>
              <a:t>myInt</a:t>
            </a:r>
            <a:r>
              <a:rPr lang="en-US" dirty="0"/>
              <a:t> = new Integer(10);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21723-CD42-EB40-8190-DC2546004402}"/>
              </a:ext>
            </a:extLst>
          </p:cNvPr>
          <p:cNvSpPr/>
          <p:nvPr/>
        </p:nvSpPr>
        <p:spPr>
          <a:xfrm>
            <a:off x="7842825" y="1940292"/>
            <a:ext cx="53467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list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total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(total); // prints 12</a:t>
            </a:r>
          </a:p>
        </p:txBody>
      </p:sp>
    </p:spTree>
    <p:extLst>
      <p:ext uri="{BB962C8B-B14F-4D97-AF65-F5344CB8AC3E}">
        <p14:creationId xmlns:p14="http://schemas.microsoft.com/office/powerpoint/2010/main" val="125281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6782-B89F-6B4B-9304-FB0A28CA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DB78-945F-7849-8D7F-3C532A234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181931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Can replace an Array in many situations</a:t>
            </a:r>
          </a:p>
          <a:p>
            <a:pPr lvl="1"/>
            <a:r>
              <a:rPr lang="en-US" dirty="0"/>
              <a:t>If speed is a concern</a:t>
            </a:r>
          </a:p>
          <a:p>
            <a:pPr lvl="2"/>
            <a:r>
              <a:rPr lang="en-US" dirty="0"/>
              <a:t>Still use an Array</a:t>
            </a:r>
          </a:p>
          <a:p>
            <a:pPr lvl="2"/>
            <a:r>
              <a:rPr lang="en-US" dirty="0"/>
              <a:t>You will learn more about them in CS 165</a:t>
            </a:r>
          </a:p>
          <a:p>
            <a:r>
              <a:rPr lang="en-US" dirty="0" err="1"/>
              <a:t>ArrayList</a:t>
            </a:r>
            <a:r>
              <a:rPr lang="en-US" dirty="0"/>
              <a:t> has methods</a:t>
            </a:r>
          </a:p>
          <a:p>
            <a:pPr lvl="1"/>
            <a:r>
              <a:rPr lang="en-US" dirty="0"/>
              <a:t>get(int)</a:t>
            </a:r>
          </a:p>
          <a:p>
            <a:pPr lvl="1"/>
            <a:r>
              <a:rPr lang="en-US" dirty="0"/>
              <a:t>add(item)</a:t>
            </a:r>
          </a:p>
          <a:p>
            <a:pPr lvl="1"/>
            <a:r>
              <a:rPr lang="en-US" dirty="0"/>
              <a:t>set(int, item)</a:t>
            </a:r>
          </a:p>
          <a:p>
            <a:pPr lvl="1"/>
            <a:r>
              <a:rPr lang="en-US" dirty="0"/>
              <a:t>size()</a:t>
            </a:r>
          </a:p>
          <a:p>
            <a:r>
              <a:rPr lang="en-US" dirty="0"/>
              <a:t>Wrapper Classes</a:t>
            </a:r>
          </a:p>
          <a:p>
            <a:pPr lvl="1"/>
            <a:r>
              <a:rPr lang="en-US" dirty="0"/>
              <a:t>Now have use beyond static methods!</a:t>
            </a:r>
          </a:p>
          <a:p>
            <a:pPr lvl="1"/>
            <a:r>
              <a:rPr lang="en-US" dirty="0"/>
              <a:t>Often done behind the scenes via boxing and unboxing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E416B-96A4-8A4E-AD0A-F9B65423F880}"/>
              </a:ext>
            </a:extLst>
          </p:cNvPr>
          <p:cNvSpPr txBox="1"/>
          <p:nvPr/>
        </p:nvSpPr>
        <p:spPr>
          <a:xfrm>
            <a:off x="9448799" y="135098"/>
            <a:ext cx="4202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Reading: </a:t>
            </a:r>
            <a:r>
              <a:rPr lang="en-US" dirty="0" err="1">
                <a:hlinkClick r:id="rId2"/>
              </a:rPr>
              <a:t>ArrayList</a:t>
            </a:r>
            <a:r>
              <a:rPr lang="en-US" dirty="0">
                <a:hlinkClick r:id="rId2"/>
              </a:rPr>
              <a:t> Javadoc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6782-B89F-6B4B-9304-FB0A28CA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2F7AB-30B8-43B7-9D22-1C4927EDF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3293" y="305345"/>
            <a:ext cx="9537405" cy="1146211"/>
          </a:xfrm>
        </p:spPr>
        <p:txBody>
          <a:bodyPr/>
          <a:lstStyle/>
          <a:p>
            <a:r>
              <a:rPr lang="en-US" dirty="0"/>
              <a:t>Considering the Bicycle class, write a </a:t>
            </a:r>
            <a:r>
              <a:rPr lang="en-US" dirty="0" err="1"/>
              <a:t>MountainBike</a:t>
            </a:r>
            <a:r>
              <a:rPr lang="en-US" dirty="0"/>
              <a:t> class, which is a subclass of Bicycle. A </a:t>
            </a:r>
            <a:r>
              <a:rPr lang="en-US" dirty="0" err="1"/>
              <a:t>MountainBike</a:t>
            </a:r>
            <a:r>
              <a:rPr lang="en-US" dirty="0"/>
              <a:t> should have a </a:t>
            </a:r>
            <a:r>
              <a:rPr lang="en-US" dirty="0" err="1"/>
              <a:t>seatHeight</a:t>
            </a:r>
            <a:r>
              <a:rPr lang="en-US" dirty="0"/>
              <a:t> instance variable, a set and get method related to that variable and needs to override </a:t>
            </a:r>
            <a:r>
              <a:rPr lang="en-US" dirty="0" err="1"/>
              <a:t>toString</a:t>
            </a:r>
            <a:r>
              <a:rPr lang="en-US" dirty="0"/>
              <a:t> method.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476B09D-120C-4549-99A8-97846C59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59" y="2155531"/>
            <a:ext cx="690289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the Bicycle class has four instance variables and one class variable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static int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IDCOUNT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setGear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setCadence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public void </a:t>
            </a:r>
            <a:r>
              <a:rPr lang="en-US" altLang="en-US" sz="1800" dirty="0" err="1">
                <a:solidFill>
                  <a:srgbClr val="FFC66D"/>
                </a:solidFill>
                <a:latin typeface="JetBrains Mono"/>
              </a:rPr>
              <a:t>setCadence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newValue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 {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9876AA"/>
                </a:solidFill>
                <a:latin typeface="JetBrains Mono"/>
              </a:rPr>
              <a:t>cadence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=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newValue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DAF54DF-BC5B-48EC-A0A4-56592392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752" y="2158530"/>
            <a:ext cx="6549656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gear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applyBrake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decrement)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-= decrement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speedUp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increment)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 increment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"ID: %d Cadence: %d Gear: %d Speed: %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d%n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57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6782-B89F-6B4B-9304-FB0A28C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781" y="-12225"/>
            <a:ext cx="12561453" cy="1015663"/>
          </a:xfrm>
        </p:spPr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2F7AB-30B8-43B7-9D22-1C4927EDF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8486" y="175383"/>
            <a:ext cx="4396498" cy="1478610"/>
          </a:xfrm>
        </p:spPr>
        <p:txBody>
          <a:bodyPr/>
          <a:lstStyle/>
          <a:p>
            <a:r>
              <a:rPr lang="en-US" dirty="0"/>
              <a:t>Write the </a:t>
            </a:r>
            <a:r>
              <a:rPr lang="en-US" dirty="0" err="1"/>
              <a:t>BicycleList</a:t>
            </a:r>
            <a:r>
              <a:rPr lang="en-US" dirty="0"/>
              <a:t> class to have an </a:t>
            </a:r>
            <a:r>
              <a:rPr lang="en-US" dirty="0" err="1"/>
              <a:t>ArrayList</a:t>
            </a:r>
            <a:r>
              <a:rPr lang="en-US" dirty="0"/>
              <a:t> of Bicycle and the necessary behavior to run </a:t>
            </a:r>
            <a:r>
              <a:rPr lang="en-US" dirty="0" err="1"/>
              <a:t>BicylkeApp</a:t>
            </a:r>
            <a:r>
              <a:rPr lang="en-US" dirty="0"/>
              <a:t> class properly.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5DE55D-62BE-4996-B98C-23EF434AD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98781" cy="75713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 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 !=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Bicycle b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"Bicycle added"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case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else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 Bicycle in list"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case 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3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: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sz="1800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A8759"/>
                </a:solidFill>
                <a:latin typeface="JetBrains Mono"/>
              </a:rPr>
              <a:t>"Enter the id of the bicycle: "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int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id =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in.nextInt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Bicycle s =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bikeList.search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(id)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if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(s!=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null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 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s.applyBrake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                    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                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else  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sz="1800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A8759"/>
                </a:solidFill>
                <a:latin typeface="JetBrains Mono"/>
              </a:rPr>
              <a:t>"No Bicycle with that id"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break;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    op = </a:t>
            </a:r>
            <a:r>
              <a:rPr lang="en-US" altLang="en-US" sz="1800" i="1" dirty="0">
                <a:solidFill>
                  <a:srgbClr val="A9B7C6"/>
                </a:solidFill>
                <a:latin typeface="JetBrains Mono"/>
              </a:rPr>
              <a:t>menu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(in)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B79D45-7B0D-4D0F-91BA-19404155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781" y="1671492"/>
            <a:ext cx="7395535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menu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in){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"Menu of options"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"1 - Add bicycle"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"2 - List all bicycles"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"3 - Apply break"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"0 - Exit program"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your option: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in){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gear: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gear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cadence: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cadence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start speed: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speed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 b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Bicycle(gear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speed)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4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6782-B89F-6B4B-9304-FB0A28C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781" y="-12225"/>
            <a:ext cx="12561453" cy="1015663"/>
          </a:xfrm>
        </p:spPr>
        <p:txBody>
          <a:bodyPr/>
          <a:lstStyle/>
          <a:p>
            <a:r>
              <a:rPr lang="en-US" dirty="0"/>
              <a:t>Practice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2F7AB-30B8-43B7-9D22-1C4927EDF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8486" y="175383"/>
            <a:ext cx="4396498" cy="1146211"/>
          </a:xfrm>
        </p:spPr>
        <p:txBody>
          <a:bodyPr/>
          <a:lstStyle/>
          <a:p>
            <a:r>
              <a:rPr lang="en-US" dirty="0"/>
              <a:t>Rewrite </a:t>
            </a:r>
            <a:r>
              <a:rPr lang="en-US" dirty="0" err="1"/>
              <a:t>BicycleApp</a:t>
            </a:r>
            <a:r>
              <a:rPr lang="en-US" dirty="0"/>
              <a:t> so it can also add </a:t>
            </a:r>
            <a:r>
              <a:rPr lang="en-US" dirty="0" err="1"/>
              <a:t>MountainBike</a:t>
            </a:r>
            <a:r>
              <a:rPr lang="en-US" dirty="0"/>
              <a:t> objects to </a:t>
            </a:r>
            <a:r>
              <a:rPr lang="en-US" dirty="0" err="1"/>
              <a:t>bikeList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5DE55D-62BE-4996-B98C-23EF434AD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98781" cy="75713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 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 !=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(op)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Bicycle b =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bikeList.add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"Bicycle added"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break;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case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bikeList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else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"No Bicycle in list"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break;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case 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3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: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sz="1800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A8759"/>
                </a:solidFill>
                <a:latin typeface="JetBrains Mono"/>
              </a:rPr>
              <a:t>"Enter the id of the bicycle: "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int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id =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in.nextInt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Bicycle s =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bikeList.search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(id)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if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(s!=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null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 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s.applyBrake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                    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                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else  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sz="1800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sz="1800" dirty="0">
                <a:solidFill>
                  <a:srgbClr val="6A8759"/>
                </a:solidFill>
                <a:latin typeface="JetBrains Mono"/>
              </a:rPr>
              <a:t>"No Bicycle with that id"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            break;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        op = </a:t>
            </a:r>
            <a:r>
              <a:rPr lang="en-US" altLang="en-US" sz="1800" i="1" dirty="0">
                <a:solidFill>
                  <a:srgbClr val="A9B7C6"/>
                </a:solidFill>
                <a:latin typeface="JetBrains Mono"/>
              </a:rPr>
              <a:t>menu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(in)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sz="18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sz="18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B79D45-7B0D-4D0F-91BA-19404155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781" y="1671492"/>
            <a:ext cx="7395535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menu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in){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"Menu of options"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"1 - Add bicycle"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"2 - List all bicycles"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"3 - Apply break"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"0 - Exit program"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your option: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createBicycle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(Scanner in){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gear: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gear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cadence: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cadence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"Enter start speed: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speed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in.nextInt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 b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Bicycle(gear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speed)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9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1864</Words>
  <Application>Microsoft Macintosh PowerPoint</Application>
  <PresentationFormat>Custom</PresentationFormat>
  <Paragraphs>105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Arrays are great.. if</vt:lpstr>
      <vt:lpstr>ArrayList in Code</vt:lpstr>
      <vt:lpstr>Wrapper Classes</vt:lpstr>
      <vt:lpstr>Takeaway</vt:lpstr>
      <vt:lpstr>Practice 1</vt:lpstr>
      <vt:lpstr>Practice 2</vt:lpstr>
      <vt:lpstr>Practice 3</vt:lpstr>
      <vt:lpstr>Practice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9</cp:revision>
  <dcterms:created xsi:type="dcterms:W3CDTF">2020-04-18T06:52:34Z</dcterms:created>
  <dcterms:modified xsi:type="dcterms:W3CDTF">2021-11-03T01:24:35Z</dcterms:modified>
</cp:coreProperties>
</file>