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0" r:id="rId6"/>
    <p:sldId id="274" r:id="rId7"/>
    <p:sldId id="257" r:id="rId8"/>
    <p:sldId id="275" r:id="rId9"/>
    <p:sldId id="276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E9362D46-B5E5-4089-AB1A-CDFE8C76C608}"/>
    <pc:docChg chg="undo custSel addSld delSld modSld sldOrd modMainMaster">
      <pc:chgData name="Moraes,Marcia" userId="c9c67e8a-58e2-4733-9a1c-5d44fec4775b" providerId="ADAL" clId="{E9362D46-B5E5-4089-AB1A-CDFE8C76C608}" dt="2023-02-03T04:55:07.435" v="543" actId="20577"/>
      <pc:docMkLst>
        <pc:docMk/>
      </pc:docMkLst>
      <pc:sldChg chg="modSp">
        <pc:chgData name="Moraes,Marcia" userId="c9c67e8a-58e2-4733-9a1c-5d44fec4775b" providerId="ADAL" clId="{E9362D46-B5E5-4089-AB1A-CDFE8C76C608}" dt="2023-02-03T04:27:08.097" v="15" actId="20577"/>
        <pc:sldMkLst>
          <pc:docMk/>
          <pc:sldMk cId="661209559" sldId="256"/>
        </pc:sldMkLst>
        <pc:spChg chg="mod">
          <ac:chgData name="Moraes,Marcia" userId="c9c67e8a-58e2-4733-9a1c-5d44fec4775b" providerId="ADAL" clId="{E9362D46-B5E5-4089-AB1A-CDFE8C76C608}" dt="2023-02-03T04:27:08.097" v="15" actId="20577"/>
          <ac:spMkLst>
            <pc:docMk/>
            <pc:sldMk cId="661209559" sldId="256"/>
            <ac:spMk id="4" creationId="{36830EDF-82C3-4D4E-8F52-61F2DB42DA11}"/>
          </ac:spMkLst>
        </pc:spChg>
      </pc:sldChg>
      <pc:sldChg chg="addSp modSp ord">
        <pc:chgData name="Moraes,Marcia" userId="c9c67e8a-58e2-4733-9a1c-5d44fec4775b" providerId="ADAL" clId="{E9362D46-B5E5-4089-AB1A-CDFE8C76C608}" dt="2023-02-03T04:47:18.139" v="198"/>
        <pc:sldMkLst>
          <pc:docMk/>
          <pc:sldMk cId="1275301215" sldId="257"/>
        </pc:sldMkLst>
        <pc:spChg chg="mod">
          <ac:chgData name="Moraes,Marcia" userId="c9c67e8a-58e2-4733-9a1c-5d44fec4775b" providerId="ADAL" clId="{E9362D46-B5E5-4089-AB1A-CDFE8C76C608}" dt="2023-02-03T04:37:29.998" v="81" actId="20577"/>
          <ac:spMkLst>
            <pc:docMk/>
            <pc:sldMk cId="1275301215" sldId="257"/>
            <ac:spMk id="2" creationId="{EF0E79EF-E8E9-1646-832F-14E5A9FBF28B}"/>
          </ac:spMkLst>
        </pc:spChg>
        <pc:spChg chg="mod">
          <ac:chgData name="Moraes,Marcia" userId="c9c67e8a-58e2-4733-9a1c-5d44fec4775b" providerId="ADAL" clId="{E9362D46-B5E5-4089-AB1A-CDFE8C76C608}" dt="2023-02-03T04:39:51.357" v="88" actId="255"/>
          <ac:spMkLst>
            <pc:docMk/>
            <pc:sldMk cId="1275301215" sldId="257"/>
            <ac:spMk id="3" creationId="{805BD08A-2EFA-AB4D-8082-F50005A485A8}"/>
          </ac:spMkLst>
        </pc:spChg>
        <pc:picChg chg="add mod">
          <ac:chgData name="Moraes,Marcia" userId="c9c67e8a-58e2-4733-9a1c-5d44fec4775b" providerId="ADAL" clId="{E9362D46-B5E5-4089-AB1A-CDFE8C76C608}" dt="2023-02-03T04:39:44.702" v="87" actId="1076"/>
          <ac:picMkLst>
            <pc:docMk/>
            <pc:sldMk cId="1275301215" sldId="257"/>
            <ac:picMk id="4" creationId="{57CB09AE-8957-4718-82CF-9D219980DB5C}"/>
          </ac:picMkLst>
        </pc:picChg>
      </pc:sldChg>
      <pc:sldChg chg="del">
        <pc:chgData name="Moraes,Marcia" userId="c9c67e8a-58e2-4733-9a1c-5d44fec4775b" providerId="ADAL" clId="{E9362D46-B5E5-4089-AB1A-CDFE8C76C608}" dt="2023-02-03T04:43:36.471" v="144" actId="2696"/>
        <pc:sldMkLst>
          <pc:docMk/>
          <pc:sldMk cId="2394284434" sldId="258"/>
        </pc:sldMkLst>
      </pc:sldChg>
      <pc:sldChg chg="del">
        <pc:chgData name="Moraes,Marcia" userId="c9c67e8a-58e2-4733-9a1c-5d44fec4775b" providerId="ADAL" clId="{E9362D46-B5E5-4089-AB1A-CDFE8C76C608}" dt="2023-02-03T04:43:36.481" v="145" actId="2696"/>
        <pc:sldMkLst>
          <pc:docMk/>
          <pc:sldMk cId="740951312" sldId="259"/>
        </pc:sldMkLst>
      </pc:sldChg>
      <pc:sldChg chg="del">
        <pc:chgData name="Moraes,Marcia" userId="c9c67e8a-58e2-4733-9a1c-5d44fec4775b" providerId="ADAL" clId="{E9362D46-B5E5-4089-AB1A-CDFE8C76C608}" dt="2023-02-03T04:43:36.508" v="147" actId="2696"/>
        <pc:sldMkLst>
          <pc:docMk/>
          <pc:sldMk cId="1692927895" sldId="260"/>
        </pc:sldMkLst>
      </pc:sldChg>
      <pc:sldChg chg="del">
        <pc:chgData name="Moraes,Marcia" userId="c9c67e8a-58e2-4733-9a1c-5d44fec4775b" providerId="ADAL" clId="{E9362D46-B5E5-4089-AB1A-CDFE8C76C608}" dt="2023-02-03T04:43:36.585" v="153" actId="2696"/>
        <pc:sldMkLst>
          <pc:docMk/>
          <pc:sldMk cId="4045076339" sldId="261"/>
        </pc:sldMkLst>
      </pc:sldChg>
      <pc:sldChg chg="del">
        <pc:chgData name="Moraes,Marcia" userId="c9c67e8a-58e2-4733-9a1c-5d44fec4775b" providerId="ADAL" clId="{E9362D46-B5E5-4089-AB1A-CDFE8C76C608}" dt="2023-02-03T04:43:36.594" v="154" actId="2696"/>
        <pc:sldMkLst>
          <pc:docMk/>
          <pc:sldMk cId="809906215" sldId="262"/>
        </pc:sldMkLst>
      </pc:sldChg>
      <pc:sldChg chg="del">
        <pc:chgData name="Moraes,Marcia" userId="c9c67e8a-58e2-4733-9a1c-5d44fec4775b" providerId="ADAL" clId="{E9362D46-B5E5-4089-AB1A-CDFE8C76C608}" dt="2023-02-03T04:43:36.566" v="151" actId="2696"/>
        <pc:sldMkLst>
          <pc:docMk/>
          <pc:sldMk cId="1000839727" sldId="264"/>
        </pc:sldMkLst>
      </pc:sldChg>
      <pc:sldChg chg="delSp modSp del">
        <pc:chgData name="Moraes,Marcia" userId="c9c67e8a-58e2-4733-9a1c-5d44fec4775b" providerId="ADAL" clId="{E9362D46-B5E5-4089-AB1A-CDFE8C76C608}" dt="2023-02-03T04:37:21.366" v="73" actId="2696"/>
        <pc:sldMkLst>
          <pc:docMk/>
          <pc:sldMk cId="2507887538" sldId="265"/>
        </pc:sldMkLst>
        <pc:spChg chg="mod">
          <ac:chgData name="Moraes,Marcia" userId="c9c67e8a-58e2-4733-9a1c-5d44fec4775b" providerId="ADAL" clId="{E9362D46-B5E5-4089-AB1A-CDFE8C76C608}" dt="2023-02-03T04:37:01.631" v="69" actId="6549"/>
          <ac:spMkLst>
            <pc:docMk/>
            <pc:sldMk cId="2507887538" sldId="265"/>
            <ac:spMk id="3" creationId="{F4A39FDE-C1FA-454F-884A-B993725E2EF5}"/>
          </ac:spMkLst>
        </pc:spChg>
        <pc:spChg chg="del">
          <ac:chgData name="Moraes,Marcia" userId="c9c67e8a-58e2-4733-9a1c-5d44fec4775b" providerId="ADAL" clId="{E9362D46-B5E5-4089-AB1A-CDFE8C76C608}" dt="2023-02-03T04:37:03.007" v="70" actId="478"/>
          <ac:spMkLst>
            <pc:docMk/>
            <pc:sldMk cId="2507887538" sldId="265"/>
            <ac:spMk id="4" creationId="{36825D35-2585-4794-8AF8-2F10859DC8CF}"/>
          </ac:spMkLst>
        </pc:spChg>
        <pc:spChg chg="del">
          <ac:chgData name="Moraes,Marcia" userId="c9c67e8a-58e2-4733-9a1c-5d44fec4775b" providerId="ADAL" clId="{E9362D46-B5E5-4089-AB1A-CDFE8C76C608}" dt="2023-02-03T04:36:57.388" v="68" actId="478"/>
          <ac:spMkLst>
            <pc:docMk/>
            <pc:sldMk cId="2507887538" sldId="265"/>
            <ac:spMk id="6" creationId="{CD1A2BF2-75E8-450A-948B-5F0E819DECA1}"/>
          </ac:spMkLst>
        </pc:spChg>
      </pc:sldChg>
      <pc:sldChg chg="del">
        <pc:chgData name="Moraes,Marcia" userId="c9c67e8a-58e2-4733-9a1c-5d44fec4775b" providerId="ADAL" clId="{E9362D46-B5E5-4089-AB1A-CDFE8C76C608}" dt="2023-02-03T04:43:36.486" v="146" actId="2696"/>
        <pc:sldMkLst>
          <pc:docMk/>
          <pc:sldMk cId="202948957" sldId="266"/>
        </pc:sldMkLst>
      </pc:sldChg>
      <pc:sldChg chg="del">
        <pc:chgData name="Moraes,Marcia" userId="c9c67e8a-58e2-4733-9a1c-5d44fec4775b" providerId="ADAL" clId="{E9362D46-B5E5-4089-AB1A-CDFE8C76C608}" dt="2023-02-03T04:43:36.526" v="148" actId="2696"/>
        <pc:sldMkLst>
          <pc:docMk/>
          <pc:sldMk cId="1590345072" sldId="267"/>
        </pc:sldMkLst>
      </pc:sldChg>
      <pc:sldChg chg="del">
        <pc:chgData name="Moraes,Marcia" userId="c9c67e8a-58e2-4733-9a1c-5d44fec4775b" providerId="ADAL" clId="{E9362D46-B5E5-4089-AB1A-CDFE8C76C608}" dt="2023-02-03T04:43:36.578" v="152" actId="2696"/>
        <pc:sldMkLst>
          <pc:docMk/>
          <pc:sldMk cId="2143134772" sldId="268"/>
        </pc:sldMkLst>
      </pc:sldChg>
      <pc:sldChg chg="addSp delSp modSp">
        <pc:chgData name="Moraes,Marcia" userId="c9c67e8a-58e2-4733-9a1c-5d44fec4775b" providerId="ADAL" clId="{E9362D46-B5E5-4089-AB1A-CDFE8C76C608}" dt="2023-02-03T04:42:53.865" v="143" actId="20577"/>
        <pc:sldMkLst>
          <pc:docMk/>
          <pc:sldMk cId="876244202" sldId="270"/>
        </pc:sldMkLst>
        <pc:spChg chg="add mod">
          <ac:chgData name="Moraes,Marcia" userId="c9c67e8a-58e2-4733-9a1c-5d44fec4775b" providerId="ADAL" clId="{E9362D46-B5E5-4089-AB1A-CDFE8C76C608}" dt="2023-02-03T04:35:25.229" v="38" actId="1076"/>
          <ac:spMkLst>
            <pc:docMk/>
            <pc:sldMk cId="876244202" sldId="270"/>
            <ac:spMk id="3" creationId="{141E6943-725F-4D34-8231-46CB2E06EB9B}"/>
          </ac:spMkLst>
        </pc:spChg>
        <pc:spChg chg="mod">
          <ac:chgData name="Moraes,Marcia" userId="c9c67e8a-58e2-4733-9a1c-5d44fec4775b" providerId="ADAL" clId="{E9362D46-B5E5-4089-AB1A-CDFE8C76C608}" dt="2023-02-03T04:42:53.865" v="143" actId="20577"/>
          <ac:spMkLst>
            <pc:docMk/>
            <pc:sldMk cId="876244202" sldId="270"/>
            <ac:spMk id="5" creationId="{D45B7610-981A-7441-A483-AB5BABDA0AB4}"/>
          </ac:spMkLst>
        </pc:spChg>
        <pc:picChg chg="add del">
          <ac:chgData name="Moraes,Marcia" userId="c9c67e8a-58e2-4733-9a1c-5d44fec4775b" providerId="ADAL" clId="{E9362D46-B5E5-4089-AB1A-CDFE8C76C608}" dt="2023-02-03T04:29:27.976" v="29" actId="478"/>
          <ac:picMkLst>
            <pc:docMk/>
            <pc:sldMk cId="876244202" sldId="270"/>
            <ac:picMk id="2" creationId="{4368126B-7E3A-49E3-9750-5F6F4337188B}"/>
          </ac:picMkLst>
        </pc:picChg>
        <pc:picChg chg="del">
          <ac:chgData name="Moraes,Marcia" userId="c9c67e8a-58e2-4733-9a1c-5d44fec4775b" providerId="ADAL" clId="{E9362D46-B5E5-4089-AB1A-CDFE8C76C608}" dt="2023-02-03T04:29:24.363" v="27" actId="478"/>
          <ac:picMkLst>
            <pc:docMk/>
            <pc:sldMk cId="876244202" sldId="270"/>
            <ac:picMk id="1026" creationId="{082F6A33-DC04-4150-B5D5-173C044C1952}"/>
          </ac:picMkLst>
        </pc:picChg>
        <pc:picChg chg="add mod">
          <ac:chgData name="Moraes,Marcia" userId="c9c67e8a-58e2-4733-9a1c-5d44fec4775b" providerId="ADAL" clId="{E9362D46-B5E5-4089-AB1A-CDFE8C76C608}" dt="2023-02-03T04:34:48.622" v="34" actId="1076"/>
          <ac:picMkLst>
            <pc:docMk/>
            <pc:sldMk cId="876244202" sldId="270"/>
            <ac:picMk id="1028" creationId="{D021C0A9-93E8-4158-A1D1-BD8704009D21}"/>
          </ac:picMkLst>
        </pc:picChg>
      </pc:sldChg>
      <pc:sldChg chg="del">
        <pc:chgData name="Moraes,Marcia" userId="c9c67e8a-58e2-4733-9a1c-5d44fec4775b" providerId="ADAL" clId="{E9362D46-B5E5-4089-AB1A-CDFE8C76C608}" dt="2023-02-03T04:37:23.013" v="74" actId="2696"/>
        <pc:sldMkLst>
          <pc:docMk/>
          <pc:sldMk cId="970054584" sldId="271"/>
        </pc:sldMkLst>
      </pc:sldChg>
      <pc:sldChg chg="del">
        <pc:chgData name="Moraes,Marcia" userId="c9c67e8a-58e2-4733-9a1c-5d44fec4775b" providerId="ADAL" clId="{E9362D46-B5E5-4089-AB1A-CDFE8C76C608}" dt="2023-02-03T04:43:36.543" v="149" actId="2696"/>
        <pc:sldMkLst>
          <pc:docMk/>
          <pc:sldMk cId="2362288766" sldId="272"/>
        </pc:sldMkLst>
      </pc:sldChg>
      <pc:sldChg chg="del">
        <pc:chgData name="Moraes,Marcia" userId="c9c67e8a-58e2-4733-9a1c-5d44fec4775b" providerId="ADAL" clId="{E9362D46-B5E5-4089-AB1A-CDFE8C76C608}" dt="2023-02-03T04:43:36.556" v="150" actId="2696"/>
        <pc:sldMkLst>
          <pc:docMk/>
          <pc:sldMk cId="1151124315" sldId="273"/>
        </pc:sldMkLst>
      </pc:sldChg>
      <pc:sldChg chg="addSp delSp modSp add">
        <pc:chgData name="Moraes,Marcia" userId="c9c67e8a-58e2-4733-9a1c-5d44fec4775b" providerId="ADAL" clId="{E9362D46-B5E5-4089-AB1A-CDFE8C76C608}" dt="2023-02-03T04:47:07.586" v="197" actId="113"/>
        <pc:sldMkLst>
          <pc:docMk/>
          <pc:sldMk cId="2485233327" sldId="274"/>
        </pc:sldMkLst>
        <pc:spChg chg="mod">
          <ac:chgData name="Moraes,Marcia" userId="c9c67e8a-58e2-4733-9a1c-5d44fec4775b" providerId="ADAL" clId="{E9362D46-B5E5-4089-AB1A-CDFE8C76C608}" dt="2023-02-03T04:47:07.586" v="197" actId="113"/>
          <ac:spMkLst>
            <pc:docMk/>
            <pc:sldMk cId="2485233327" sldId="274"/>
            <ac:spMk id="3" creationId="{805BD08A-2EFA-AB4D-8082-F50005A485A8}"/>
          </ac:spMkLst>
        </pc:spChg>
        <pc:picChg chg="del">
          <ac:chgData name="Moraes,Marcia" userId="c9c67e8a-58e2-4733-9a1c-5d44fec4775b" providerId="ADAL" clId="{E9362D46-B5E5-4089-AB1A-CDFE8C76C608}" dt="2023-02-03T04:40:42.078" v="90" actId="478"/>
          <ac:picMkLst>
            <pc:docMk/>
            <pc:sldMk cId="2485233327" sldId="274"/>
            <ac:picMk id="4" creationId="{57CB09AE-8957-4718-82CF-9D219980DB5C}"/>
          </ac:picMkLst>
        </pc:picChg>
        <pc:picChg chg="add mod">
          <ac:chgData name="Moraes,Marcia" userId="c9c67e8a-58e2-4733-9a1c-5d44fec4775b" providerId="ADAL" clId="{E9362D46-B5E5-4089-AB1A-CDFE8C76C608}" dt="2023-02-03T04:46:06.289" v="157" actId="1076"/>
          <ac:picMkLst>
            <pc:docMk/>
            <pc:sldMk cId="2485233327" sldId="274"/>
            <ac:picMk id="5" creationId="{44122861-1391-4E9C-BF36-C09F15E83AEF}"/>
          </ac:picMkLst>
        </pc:picChg>
      </pc:sldChg>
      <pc:sldChg chg="addSp delSp modSp add">
        <pc:chgData name="Moraes,Marcia" userId="c9c67e8a-58e2-4733-9a1c-5d44fec4775b" providerId="ADAL" clId="{E9362D46-B5E5-4089-AB1A-CDFE8C76C608}" dt="2023-02-03T04:52:47.045" v="271" actId="20577"/>
        <pc:sldMkLst>
          <pc:docMk/>
          <pc:sldMk cId="1569308591" sldId="275"/>
        </pc:sldMkLst>
        <pc:spChg chg="mod">
          <ac:chgData name="Moraes,Marcia" userId="c9c67e8a-58e2-4733-9a1c-5d44fec4775b" providerId="ADAL" clId="{E9362D46-B5E5-4089-AB1A-CDFE8C76C608}" dt="2023-02-03T04:48:31.669" v="202" actId="20577"/>
          <ac:spMkLst>
            <pc:docMk/>
            <pc:sldMk cId="1569308591" sldId="275"/>
            <ac:spMk id="2" creationId="{EF0E79EF-E8E9-1646-832F-14E5A9FBF28B}"/>
          </ac:spMkLst>
        </pc:spChg>
        <pc:spChg chg="mod">
          <ac:chgData name="Moraes,Marcia" userId="c9c67e8a-58e2-4733-9a1c-5d44fec4775b" providerId="ADAL" clId="{E9362D46-B5E5-4089-AB1A-CDFE8C76C608}" dt="2023-02-03T04:52:47.045" v="271" actId="20577"/>
          <ac:spMkLst>
            <pc:docMk/>
            <pc:sldMk cId="1569308591" sldId="275"/>
            <ac:spMk id="3" creationId="{805BD08A-2EFA-AB4D-8082-F50005A485A8}"/>
          </ac:spMkLst>
        </pc:spChg>
        <pc:picChg chg="del">
          <ac:chgData name="Moraes,Marcia" userId="c9c67e8a-58e2-4733-9a1c-5d44fec4775b" providerId="ADAL" clId="{E9362D46-B5E5-4089-AB1A-CDFE8C76C608}" dt="2023-02-03T04:49:10" v="203" actId="478"/>
          <ac:picMkLst>
            <pc:docMk/>
            <pc:sldMk cId="1569308591" sldId="275"/>
            <ac:picMk id="4" creationId="{57CB09AE-8957-4718-82CF-9D219980DB5C}"/>
          </ac:picMkLst>
        </pc:picChg>
        <pc:picChg chg="add mod">
          <ac:chgData name="Moraes,Marcia" userId="c9c67e8a-58e2-4733-9a1c-5d44fec4775b" providerId="ADAL" clId="{E9362D46-B5E5-4089-AB1A-CDFE8C76C608}" dt="2023-02-03T04:51:56.917" v="263" actId="1076"/>
          <ac:picMkLst>
            <pc:docMk/>
            <pc:sldMk cId="1569308591" sldId="275"/>
            <ac:picMk id="5" creationId="{E213A11D-5CFD-46BD-9D85-C6D0210BA37C}"/>
          </ac:picMkLst>
        </pc:picChg>
      </pc:sldChg>
      <pc:sldChg chg="delSp modSp add">
        <pc:chgData name="Moraes,Marcia" userId="c9c67e8a-58e2-4733-9a1c-5d44fec4775b" providerId="ADAL" clId="{E9362D46-B5E5-4089-AB1A-CDFE8C76C608}" dt="2023-02-03T04:55:07.435" v="543" actId="20577"/>
        <pc:sldMkLst>
          <pc:docMk/>
          <pc:sldMk cId="942703101" sldId="276"/>
        </pc:sldMkLst>
        <pc:spChg chg="mod">
          <ac:chgData name="Moraes,Marcia" userId="c9c67e8a-58e2-4733-9a1c-5d44fec4775b" providerId="ADAL" clId="{E9362D46-B5E5-4089-AB1A-CDFE8C76C608}" dt="2023-02-03T04:53:04.357" v="281" actId="20577"/>
          <ac:spMkLst>
            <pc:docMk/>
            <pc:sldMk cId="942703101" sldId="276"/>
            <ac:spMk id="2" creationId="{EF0E79EF-E8E9-1646-832F-14E5A9FBF28B}"/>
          </ac:spMkLst>
        </pc:spChg>
        <pc:spChg chg="mod">
          <ac:chgData name="Moraes,Marcia" userId="c9c67e8a-58e2-4733-9a1c-5d44fec4775b" providerId="ADAL" clId="{E9362D46-B5E5-4089-AB1A-CDFE8C76C608}" dt="2023-02-03T04:55:07.435" v="543" actId="20577"/>
          <ac:spMkLst>
            <pc:docMk/>
            <pc:sldMk cId="942703101" sldId="276"/>
            <ac:spMk id="3" creationId="{805BD08A-2EFA-AB4D-8082-F50005A485A8}"/>
          </ac:spMkLst>
        </pc:spChg>
        <pc:picChg chg="del">
          <ac:chgData name="Moraes,Marcia" userId="c9c67e8a-58e2-4733-9a1c-5d44fec4775b" providerId="ADAL" clId="{E9362D46-B5E5-4089-AB1A-CDFE8C76C608}" dt="2023-02-03T04:53:11.480" v="282" actId="478"/>
          <ac:picMkLst>
            <pc:docMk/>
            <pc:sldMk cId="942703101" sldId="276"/>
            <ac:picMk id="5" creationId="{E213A11D-5CFD-46BD-9D85-C6D0210BA37C}"/>
          </ac:picMkLst>
        </pc:picChg>
      </pc:sldChg>
      <pc:sldMasterChg chg="modSldLayout">
        <pc:chgData name="Moraes,Marcia" userId="c9c67e8a-58e2-4733-9a1c-5d44fec4775b" providerId="ADAL" clId="{E9362D46-B5E5-4089-AB1A-CDFE8C76C608}" dt="2023-02-03T04:27:28.025" v="26" actId="6549"/>
        <pc:sldMasterMkLst>
          <pc:docMk/>
          <pc:sldMasterMk cId="3965733437" sldId="2147483648"/>
        </pc:sldMasterMkLst>
        <pc:sldLayoutChg chg="modSp">
          <pc:chgData name="Moraes,Marcia" userId="c9c67e8a-58e2-4733-9a1c-5d44fec4775b" providerId="ADAL" clId="{E9362D46-B5E5-4089-AB1A-CDFE8C76C608}" dt="2023-02-03T04:27:28.025" v="26" actId="6549"/>
          <pc:sldLayoutMkLst>
            <pc:docMk/>
            <pc:sldMasterMk cId="3965733437" sldId="2147483648"/>
            <pc:sldLayoutMk cId="0" sldId="2147483689"/>
          </pc:sldLayoutMkLst>
          <pc:spChg chg="mod">
            <ac:chgData name="Moraes,Marcia" userId="c9c67e8a-58e2-4733-9a1c-5d44fec4775b" providerId="ADAL" clId="{E9362D46-B5E5-4089-AB1A-CDFE8C76C608}" dt="2023-02-03T04:27:28.025" v="26" actId="6549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1" y="6458925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00887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299339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 Marcia Moraes (marcia.moraes@colostate.edu)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oracle.com/javase/8/docs/api/java/util/Scanner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 err="1"/>
              <a:t>Javadocs</a:t>
            </a:r>
            <a:r>
              <a:rPr lang="en-US" dirty="0"/>
              <a:t> and UML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8167582" cy="4684680"/>
          </a:xfrm>
        </p:spPr>
        <p:txBody>
          <a:bodyPr/>
          <a:lstStyle/>
          <a:p>
            <a:r>
              <a:rPr lang="en-US" sz="2000" dirty="0">
                <a:solidFill>
                  <a:srgbClr val="092529"/>
                </a:solidFill>
              </a:rPr>
              <a:t>Reminder – readings are due </a:t>
            </a:r>
            <a:r>
              <a:rPr lang="en-US" sz="2000" b="1" dirty="0">
                <a:solidFill>
                  <a:srgbClr val="092529"/>
                </a:solidFill>
              </a:rPr>
              <a:t>before</a:t>
            </a:r>
            <a:r>
              <a:rPr lang="en-US" sz="2000" dirty="0">
                <a:solidFill>
                  <a:srgbClr val="092529"/>
                </a:solidFill>
              </a:rPr>
              <a:t> lecture</a:t>
            </a:r>
          </a:p>
          <a:p>
            <a:pPr marL="699614" lvl="1" indent="0">
              <a:buNone/>
            </a:pPr>
            <a:r>
              <a:rPr lang="en-US" sz="2000" dirty="0">
                <a:solidFill>
                  <a:srgbClr val="092529"/>
                </a:solidFill>
              </a:rPr>
              <a:t> </a:t>
            </a:r>
          </a:p>
          <a:p>
            <a:r>
              <a:rPr lang="en-US" sz="2000" dirty="0">
                <a:solidFill>
                  <a:srgbClr val="092529"/>
                </a:solidFill>
              </a:rPr>
              <a:t>Help Sessions and Help Desks</a:t>
            </a:r>
          </a:p>
          <a:p>
            <a:pPr lvl="1"/>
            <a:r>
              <a:rPr lang="en-US" sz="2000" dirty="0"/>
              <a:t>Go to them! They make a difference</a:t>
            </a:r>
          </a:p>
          <a:p>
            <a:endParaRPr lang="en-US" sz="2000" b="1" dirty="0"/>
          </a:p>
          <a:p>
            <a:r>
              <a:rPr lang="en-US" sz="2000" b="1" dirty="0"/>
              <a:t>Next Week – Exam Module</a:t>
            </a:r>
          </a:p>
          <a:p>
            <a:pPr lvl="1"/>
            <a:r>
              <a:rPr lang="en-US" sz="2000" b="1" dirty="0"/>
              <a:t>You need to work to have this module open so you can do your Exams</a:t>
            </a:r>
          </a:p>
          <a:p>
            <a:pPr lvl="1"/>
            <a:r>
              <a:rPr lang="en-US" sz="2000" b="1" dirty="0"/>
              <a:t>Catch up if you are behind!</a:t>
            </a:r>
          </a:p>
          <a:p>
            <a:pPr lvl="1"/>
            <a:r>
              <a:rPr lang="en-US" sz="2000" b="1" dirty="0"/>
              <a:t>Don’t procrastinate!</a:t>
            </a:r>
          </a:p>
        </p:txBody>
      </p:sp>
      <p:pic>
        <p:nvPicPr>
          <p:cNvPr id="1028" name="Picture 4" descr="Stop Procrastination, Start Doing, &amp; Build Momentum">
            <a:extLst>
              <a:ext uri="{FF2B5EF4-FFF2-40B4-BE49-F238E27FC236}">
                <a16:creationId xmlns:a16="http://schemas.microsoft.com/office/drawing/2014/main" id="{D021C0A9-93E8-4158-A1D1-BD8704009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736" y="16256"/>
            <a:ext cx="5481864" cy="306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1E6943-725F-4D34-8231-46CB2E06EB9B}"/>
              </a:ext>
            </a:extLst>
          </p:cNvPr>
          <p:cNvSpPr/>
          <p:nvPr/>
        </p:nvSpPr>
        <p:spPr>
          <a:xfrm>
            <a:off x="11384354" y="3119469"/>
            <a:ext cx="23743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https://jefmenguin.com/procrastination/</a:t>
            </a:r>
          </a:p>
        </p:txBody>
      </p:sp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Javadoc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43955"/>
          </a:xfrm>
        </p:spPr>
        <p:txBody>
          <a:bodyPr/>
          <a:lstStyle/>
          <a:p>
            <a:pPr fontAlgn="base"/>
            <a:r>
              <a:rPr lang="en-US" sz="2000" dirty="0"/>
              <a:t>Parses source code along with specially formatted comments to generate documentation. </a:t>
            </a:r>
          </a:p>
          <a:p>
            <a:pPr fontAlgn="base"/>
            <a:r>
              <a:rPr lang="en-US" sz="2000" dirty="0"/>
              <a:t>The documentation generated is known as an API (Application Programming Interface).</a:t>
            </a:r>
          </a:p>
          <a:p>
            <a:pPr fontAlgn="base"/>
            <a:r>
              <a:rPr lang="en-US" sz="2000" dirty="0"/>
              <a:t>Start with /** &lt;enter&gt;</a:t>
            </a:r>
          </a:p>
          <a:p>
            <a:pPr fontAlgn="base"/>
            <a:r>
              <a:rPr lang="en-US" sz="2000" dirty="0"/>
              <a:t>You will have </a:t>
            </a:r>
          </a:p>
          <a:p>
            <a:pPr fontAlgn="base"/>
            <a:r>
              <a:rPr lang="en-US" sz="2000" dirty="0"/>
              <a:t>/**</a:t>
            </a:r>
          </a:p>
          <a:p>
            <a:pPr fontAlgn="base"/>
            <a:r>
              <a:rPr lang="en-US" sz="2000" dirty="0"/>
              <a:t>*</a:t>
            </a:r>
          </a:p>
          <a:p>
            <a:pPr fontAlgn="base"/>
            <a:r>
              <a:rPr lang="en-US" sz="2000" dirty="0"/>
              <a:t>*/</a:t>
            </a:r>
          </a:p>
          <a:p>
            <a:pPr fontAlgn="base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22861-1391-4E9C-BF36-C09F15E8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860" y="3542256"/>
            <a:ext cx="8916255" cy="35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Javadoc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004634"/>
          </a:xfrm>
        </p:spPr>
        <p:txBody>
          <a:bodyPr/>
          <a:lstStyle/>
          <a:p>
            <a:pPr fontAlgn="base"/>
            <a:r>
              <a:rPr lang="en-US" sz="2000" dirty="0">
                <a:hlinkClick r:id="rId2"/>
              </a:rPr>
              <a:t>https://docs.oracle.com/javase/8/docs/api/java/util/Scanner.html</a:t>
            </a:r>
            <a:r>
              <a:rPr lang="en-US" sz="2000" dirty="0"/>
              <a:t> </a:t>
            </a:r>
          </a:p>
          <a:p>
            <a:pPr fontAlgn="base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B09AE-8957-4718-82CF-9D219980D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9" y="2744384"/>
            <a:ext cx="10330543" cy="32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476920"/>
            <a:ext cx="7503554" cy="6910866"/>
          </a:xfrm>
        </p:spPr>
        <p:txBody>
          <a:bodyPr/>
          <a:lstStyle/>
          <a:p>
            <a:pPr fontAlgn="base"/>
            <a:r>
              <a:rPr lang="en-US" sz="2400" dirty="0"/>
              <a:t>UML (Unified Modeling Language) </a:t>
            </a:r>
          </a:p>
          <a:p>
            <a:pPr lvl="1" fontAlgn="base"/>
            <a:r>
              <a:rPr lang="en-US" sz="2200" dirty="0"/>
              <a:t>is a standard language for specifying, visualizing, constructing, and documenting the artifacts of software systems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Class Notation – Basics </a:t>
            </a:r>
          </a:p>
          <a:p>
            <a:pPr lvl="1"/>
            <a:r>
              <a:rPr lang="en-US" sz="2200" dirty="0"/>
              <a:t>Diagram is divided into three parts.</a:t>
            </a:r>
          </a:p>
          <a:p>
            <a:pPr lvl="1"/>
            <a:r>
              <a:rPr lang="en-US" sz="2200" dirty="0"/>
              <a:t>The top section is used to name the class.</a:t>
            </a:r>
          </a:p>
          <a:p>
            <a:pPr lvl="1"/>
            <a:r>
              <a:rPr lang="en-US" sz="2200" dirty="0"/>
              <a:t>The second one is used to show the attributes of the class.</a:t>
            </a:r>
          </a:p>
          <a:p>
            <a:pPr lvl="1"/>
            <a:r>
              <a:rPr lang="en-US" sz="2200" dirty="0"/>
              <a:t>The third section is used to describe the operations/methods performed by the class.</a:t>
            </a:r>
          </a:p>
          <a:p>
            <a:pPr fontAlgn="base"/>
            <a:endParaRPr lang="en-US" sz="2400" dirty="0"/>
          </a:p>
          <a:p>
            <a:pPr fontAlgn="base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3A11D-5CFD-46BD-9D85-C6D0210B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085" y="3014806"/>
            <a:ext cx="69056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476920"/>
            <a:ext cx="12561452" cy="2869760"/>
          </a:xfrm>
        </p:spPr>
        <p:txBody>
          <a:bodyPr/>
          <a:lstStyle/>
          <a:p>
            <a:pPr fontAlgn="base"/>
            <a:r>
              <a:rPr lang="en-US" sz="2400" dirty="0"/>
              <a:t>Attendance for today’s class will be </a:t>
            </a:r>
            <a:r>
              <a:rPr lang="en-US" sz="2400"/>
              <a:t>a worksheet</a:t>
            </a:r>
            <a:endParaRPr lang="en-US" sz="2400" dirty="0"/>
          </a:p>
          <a:p>
            <a:pPr fontAlgn="base"/>
            <a:r>
              <a:rPr lang="en-US" sz="2400" dirty="0"/>
              <a:t>Each table will receive a worksheet</a:t>
            </a:r>
          </a:p>
          <a:p>
            <a:pPr fontAlgn="base"/>
            <a:r>
              <a:rPr lang="en-US" sz="2400" dirty="0"/>
              <a:t>Remember to write the name of all participants in your table in a legible way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200" dirty="0"/>
          </a:p>
          <a:p>
            <a:pPr fontAlgn="base"/>
            <a:endParaRPr lang="en-US" sz="2400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0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C3A2A64B-D26D-4451-9EC1-33FC9BDF21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F5419E-E389-4943-8483-D166A8FE2A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25A9E8-C5BD-4292-8D2D-F156F952E4A9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e06ed288-fd75-4b50-bbed-f5a5df88c31c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92c41bee-f0ee-4aa6-9399-a35fbb88351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233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Franklin Gothic Book</vt:lpstr>
      <vt:lpstr>Proxima Nova</vt:lpstr>
      <vt:lpstr>Vitesse Light</vt:lpstr>
      <vt:lpstr>Wingdings</vt:lpstr>
      <vt:lpstr>Office Theme</vt:lpstr>
      <vt:lpstr>PowerPoint Presentation</vt:lpstr>
      <vt:lpstr>Announcements</vt:lpstr>
      <vt:lpstr>Javadoc</vt:lpstr>
      <vt:lpstr>Javadoc</vt:lpstr>
      <vt:lpstr>UML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24</cp:revision>
  <dcterms:created xsi:type="dcterms:W3CDTF">2020-03-09T22:21:06Z</dcterms:created>
  <dcterms:modified xsi:type="dcterms:W3CDTF">2023-02-03T04:55:15Z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