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62" r:id="rId6"/>
    <p:sldId id="263" r:id="rId7"/>
    <p:sldId id="259" r:id="rId8"/>
    <p:sldId id="264" r:id="rId9"/>
    <p:sldId id="260" r:id="rId10"/>
    <p:sldId id="265" r:id="rId11"/>
    <p:sldId id="261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21463BC-71AD-4DEC-91D0-F294F05D6BC4}"/>
    <pc:docChg chg="undo custSel addSld delSld modSld">
      <pc:chgData name="Marcia Moraes" userId="c9c67e8a-58e2-4733-9a1c-5d44fec4775b" providerId="ADAL" clId="{421463BC-71AD-4DEC-91D0-F294F05D6BC4}" dt="2021-09-27T23:30:40.916" v="1980" actId="20577"/>
      <pc:docMkLst>
        <pc:docMk/>
      </pc:docMkLst>
      <pc:sldChg chg="modSp">
        <pc:chgData name="Marcia Moraes" userId="c9c67e8a-58e2-4733-9a1c-5d44fec4775b" providerId="ADAL" clId="{421463BC-71AD-4DEC-91D0-F294F05D6BC4}" dt="2021-09-27T22:59:50.944" v="1750" actId="14100"/>
        <pc:sldMkLst>
          <pc:docMk/>
          <pc:sldMk cId="2656504816" sldId="257"/>
        </pc:sldMkLst>
        <pc:spChg chg="mod">
          <ac:chgData name="Marcia Moraes" userId="c9c67e8a-58e2-4733-9a1c-5d44fec4775b" providerId="ADAL" clId="{421463BC-71AD-4DEC-91D0-F294F05D6BC4}" dt="2021-09-27T22:59:50.944" v="1750" actId="14100"/>
          <ac:spMkLst>
            <pc:docMk/>
            <pc:sldMk cId="2656504816" sldId="257"/>
            <ac:spMk id="5" creationId="{DADDAA0C-CB62-1049-AF60-5356E6C65DB6}"/>
          </ac:spMkLst>
        </pc:spChg>
      </pc:sldChg>
      <pc:sldChg chg="addSp modSp modAnim">
        <pc:chgData name="Marcia Moraes" userId="c9c67e8a-58e2-4733-9a1c-5d44fec4775b" providerId="ADAL" clId="{421463BC-71AD-4DEC-91D0-F294F05D6BC4}" dt="2021-09-27T19:57:33.749" v="173"/>
        <pc:sldMkLst>
          <pc:docMk/>
          <pc:sldMk cId="4259123250" sldId="258"/>
        </pc:sldMkLst>
        <pc:spChg chg="mod">
          <ac:chgData name="Marcia Moraes" userId="c9c67e8a-58e2-4733-9a1c-5d44fec4775b" providerId="ADAL" clId="{421463BC-71AD-4DEC-91D0-F294F05D6BC4}" dt="2021-09-27T19:55:21.483" v="105" actId="20577"/>
          <ac:spMkLst>
            <pc:docMk/>
            <pc:sldMk cId="4259123250" sldId="258"/>
            <ac:spMk id="6" creationId="{215A03DE-C225-4246-BE01-1284F3300E55}"/>
          </ac:spMkLst>
        </pc:spChg>
        <pc:spChg chg="mod">
          <ac:chgData name="Marcia Moraes" userId="c9c67e8a-58e2-4733-9a1c-5d44fec4775b" providerId="ADAL" clId="{421463BC-71AD-4DEC-91D0-F294F05D6BC4}" dt="2021-09-27T19:55:31.576" v="116" actId="20577"/>
          <ac:spMkLst>
            <pc:docMk/>
            <pc:sldMk cId="4259123250" sldId="258"/>
            <ac:spMk id="8" creationId="{49EADE3C-DE69-F74B-9A8A-62754D809272}"/>
          </ac:spMkLst>
        </pc:spChg>
        <pc:spChg chg="mod">
          <ac:chgData name="Marcia Moraes" userId="c9c67e8a-58e2-4733-9a1c-5d44fec4775b" providerId="ADAL" clId="{421463BC-71AD-4DEC-91D0-F294F05D6BC4}" dt="2021-09-27T19:44:37.790" v="22" actId="1076"/>
          <ac:spMkLst>
            <pc:docMk/>
            <pc:sldMk cId="4259123250" sldId="258"/>
            <ac:spMk id="9" creationId="{5BBACFA7-FBA0-D147-B545-C0A5AAFE4B13}"/>
          </ac:spMkLst>
        </pc:spChg>
        <pc:spChg chg="add mod">
          <ac:chgData name="Marcia Moraes" userId="c9c67e8a-58e2-4733-9a1c-5d44fec4775b" providerId="ADAL" clId="{421463BC-71AD-4DEC-91D0-F294F05D6BC4}" dt="2021-09-27T19:56:04.102" v="149" actId="14100"/>
          <ac:spMkLst>
            <pc:docMk/>
            <pc:sldMk cId="4259123250" sldId="258"/>
            <ac:spMk id="10" creationId="{F9AE95EF-C521-405F-9CA2-05DC5267DA5C}"/>
          </ac:spMkLst>
        </pc:spChg>
        <pc:spChg chg="mod">
          <ac:chgData name="Marcia Moraes" userId="c9c67e8a-58e2-4733-9a1c-5d44fec4775b" providerId="ADAL" clId="{421463BC-71AD-4DEC-91D0-F294F05D6BC4}" dt="2021-09-27T19:44:42.213" v="23" actId="1076"/>
          <ac:spMkLst>
            <pc:docMk/>
            <pc:sldMk cId="4259123250" sldId="258"/>
            <ac:spMk id="11" creationId="{0916400C-5B8A-9344-8124-8D5F32E3ADF5}"/>
          </ac:spMkLst>
        </pc:spChg>
        <pc:spChg chg="add mod">
          <ac:chgData name="Marcia Moraes" userId="c9c67e8a-58e2-4733-9a1c-5d44fec4775b" providerId="ADAL" clId="{421463BC-71AD-4DEC-91D0-F294F05D6BC4}" dt="2021-09-27T19:56:21.359" v="169" actId="20577"/>
          <ac:spMkLst>
            <pc:docMk/>
            <pc:sldMk cId="4259123250" sldId="258"/>
            <ac:spMk id="12" creationId="{9AD6023A-1D95-47A3-B466-C0999E8BEAF5}"/>
          </ac:spMkLst>
        </pc:spChg>
        <pc:spChg chg="mod">
          <ac:chgData name="Marcia Moraes" userId="c9c67e8a-58e2-4733-9a1c-5d44fec4775b" providerId="ADAL" clId="{421463BC-71AD-4DEC-91D0-F294F05D6BC4}" dt="2021-09-27T19:44:33.946" v="21" actId="1076"/>
          <ac:spMkLst>
            <pc:docMk/>
            <pc:sldMk cId="4259123250" sldId="258"/>
            <ac:spMk id="13" creationId="{208E2CC9-0840-BD40-943D-DB7B66889258}"/>
          </ac:spMkLst>
        </pc:spChg>
      </pc:sldChg>
      <pc:sldChg chg="modSp add">
        <pc:chgData name="Marcia Moraes" userId="c9c67e8a-58e2-4733-9a1c-5d44fec4775b" providerId="ADAL" clId="{421463BC-71AD-4DEC-91D0-F294F05D6BC4}" dt="2021-09-27T20:12:36.167" v="673" actId="20577"/>
        <pc:sldMkLst>
          <pc:docMk/>
          <pc:sldMk cId="2269088149" sldId="262"/>
        </pc:sldMkLst>
        <pc:spChg chg="mod">
          <ac:chgData name="Marcia Moraes" userId="c9c67e8a-58e2-4733-9a1c-5d44fec4775b" providerId="ADAL" clId="{421463BC-71AD-4DEC-91D0-F294F05D6BC4}" dt="2021-09-27T20:04:04.905" v="187" actId="20577"/>
          <ac:spMkLst>
            <pc:docMk/>
            <pc:sldMk cId="2269088149" sldId="262"/>
            <ac:spMk id="4" creationId="{FAAE6F2E-172B-F74B-A63E-FBEE9F584404}"/>
          </ac:spMkLst>
        </pc:spChg>
        <pc:spChg chg="mod">
          <ac:chgData name="Marcia Moraes" userId="c9c67e8a-58e2-4733-9a1c-5d44fec4775b" providerId="ADAL" clId="{421463BC-71AD-4DEC-91D0-F294F05D6BC4}" dt="2021-09-27T20:12:36.167" v="673" actId="20577"/>
          <ac:spMkLst>
            <pc:docMk/>
            <pc:sldMk cId="2269088149" sldId="262"/>
            <ac:spMk id="5" creationId="{DADDAA0C-CB62-1049-AF60-5356E6C65DB6}"/>
          </ac:spMkLst>
        </pc:spChg>
      </pc:sldChg>
      <pc:sldChg chg="addSp delSp modSp add modAnim">
        <pc:chgData name="Marcia Moraes" userId="c9c67e8a-58e2-4733-9a1c-5d44fec4775b" providerId="ADAL" clId="{421463BC-71AD-4DEC-91D0-F294F05D6BC4}" dt="2021-09-27T23:11:56.576" v="1777" actId="20577"/>
        <pc:sldMkLst>
          <pc:docMk/>
          <pc:sldMk cId="2773136670" sldId="263"/>
        </pc:sldMkLst>
        <pc:spChg chg="add mod">
          <ac:chgData name="Marcia Moraes" userId="c9c67e8a-58e2-4733-9a1c-5d44fec4775b" providerId="ADAL" clId="{421463BC-71AD-4DEC-91D0-F294F05D6BC4}" dt="2021-09-27T23:11:56.576" v="1777" actId="20577"/>
          <ac:spMkLst>
            <pc:docMk/>
            <pc:sldMk cId="2773136670" sldId="263"/>
            <ac:spMk id="2" creationId="{F6BD3C05-F987-46BA-9064-1FF4E002025C}"/>
          </ac:spMkLst>
        </pc:spChg>
        <pc:spChg chg="add del mod">
          <ac:chgData name="Marcia Moraes" userId="c9c67e8a-58e2-4733-9a1c-5d44fec4775b" providerId="ADAL" clId="{421463BC-71AD-4DEC-91D0-F294F05D6BC4}" dt="2021-09-27T20:20:32.451" v="699" actId="478"/>
          <ac:spMkLst>
            <pc:docMk/>
            <pc:sldMk cId="2773136670" sldId="263"/>
            <ac:spMk id="3" creationId="{1859DA0A-1835-450C-8C10-08F65B6028FD}"/>
          </ac:spMkLst>
        </pc:spChg>
        <pc:spChg chg="add mod">
          <ac:chgData name="Marcia Moraes" userId="c9c67e8a-58e2-4733-9a1c-5d44fec4775b" providerId="ADAL" clId="{421463BC-71AD-4DEC-91D0-F294F05D6BC4}" dt="2021-09-27T22:40:35.042" v="700" actId="11529"/>
          <ac:spMkLst>
            <pc:docMk/>
            <pc:sldMk cId="2773136670" sldId="263"/>
            <ac:spMk id="3" creationId="{5F71938A-F4EF-4C7E-A174-370663BD7E78}"/>
          </ac:spMkLst>
        </pc:spChg>
        <pc:spChg chg="mod">
          <ac:chgData name="Marcia Moraes" userId="c9c67e8a-58e2-4733-9a1c-5d44fec4775b" providerId="ADAL" clId="{421463BC-71AD-4DEC-91D0-F294F05D6BC4}" dt="2021-09-27T20:18:57.681" v="696" actId="1076"/>
          <ac:spMkLst>
            <pc:docMk/>
            <pc:sldMk cId="2773136670" sldId="263"/>
            <ac:spMk id="4" creationId="{FAAE6F2E-172B-F74B-A63E-FBEE9F584404}"/>
          </ac:spMkLst>
        </pc:spChg>
        <pc:spChg chg="add mod">
          <ac:chgData name="Marcia Moraes" userId="c9c67e8a-58e2-4733-9a1c-5d44fec4775b" providerId="ADAL" clId="{421463BC-71AD-4DEC-91D0-F294F05D6BC4}" dt="2021-09-27T22:41:27.972" v="762" actId="6549"/>
          <ac:spMkLst>
            <pc:docMk/>
            <pc:sldMk cId="2773136670" sldId="263"/>
            <ac:spMk id="5" creationId="{869777BD-3740-4BB9-AA23-5BFCF2D69557}"/>
          </ac:spMkLst>
        </pc:spChg>
        <pc:spChg chg="del mod">
          <ac:chgData name="Marcia Moraes" userId="c9c67e8a-58e2-4733-9a1c-5d44fec4775b" providerId="ADAL" clId="{421463BC-71AD-4DEC-91D0-F294F05D6BC4}" dt="2021-09-27T20:18:21.592" v="693"/>
          <ac:spMkLst>
            <pc:docMk/>
            <pc:sldMk cId="2773136670" sldId="263"/>
            <ac:spMk id="5" creationId="{DADDAA0C-CB62-1049-AF60-5356E6C65DB6}"/>
          </ac:spMkLst>
        </pc:spChg>
        <pc:spChg chg="add mod">
          <ac:chgData name="Marcia Moraes" userId="c9c67e8a-58e2-4733-9a1c-5d44fec4775b" providerId="ADAL" clId="{421463BC-71AD-4DEC-91D0-F294F05D6BC4}" dt="2021-09-27T22:41:45.269" v="766" actId="14100"/>
          <ac:spMkLst>
            <pc:docMk/>
            <pc:sldMk cId="2773136670" sldId="263"/>
            <ac:spMk id="6" creationId="{51A77FE8-AFCB-4BB7-A9EE-7ED1FA167F37}"/>
          </ac:spMkLst>
        </pc:spChg>
        <pc:spChg chg="add mod">
          <ac:chgData name="Marcia Moraes" userId="c9c67e8a-58e2-4733-9a1c-5d44fec4775b" providerId="ADAL" clId="{421463BC-71AD-4DEC-91D0-F294F05D6BC4}" dt="2021-09-27T22:42:09.808" v="816" actId="1076"/>
          <ac:spMkLst>
            <pc:docMk/>
            <pc:sldMk cId="2773136670" sldId="263"/>
            <ac:spMk id="7" creationId="{3B5F058B-94F9-48DF-858B-E3BBBF940E08}"/>
          </ac:spMkLst>
        </pc:spChg>
        <pc:spChg chg="add mod">
          <ac:chgData name="Marcia Moraes" userId="c9c67e8a-58e2-4733-9a1c-5d44fec4775b" providerId="ADAL" clId="{421463BC-71AD-4DEC-91D0-F294F05D6BC4}" dt="2021-09-27T22:42:15.941" v="818" actId="1076"/>
          <ac:spMkLst>
            <pc:docMk/>
            <pc:sldMk cId="2773136670" sldId="263"/>
            <ac:spMk id="8" creationId="{E8A14603-091C-4F16-AA8E-024DF442E84E}"/>
          </ac:spMkLst>
        </pc:spChg>
        <pc:spChg chg="add mod">
          <ac:chgData name="Marcia Moraes" userId="c9c67e8a-58e2-4733-9a1c-5d44fec4775b" providerId="ADAL" clId="{421463BC-71AD-4DEC-91D0-F294F05D6BC4}" dt="2021-09-27T22:42:34.577" v="886" actId="6549"/>
          <ac:spMkLst>
            <pc:docMk/>
            <pc:sldMk cId="2773136670" sldId="263"/>
            <ac:spMk id="9" creationId="{3DC5E008-0995-4A18-826B-41B8FD0923B6}"/>
          </ac:spMkLst>
        </pc:spChg>
      </pc:sldChg>
      <pc:sldChg chg="delSp modSp add delAnim">
        <pc:chgData name="Marcia Moraes" userId="c9c67e8a-58e2-4733-9a1c-5d44fec4775b" providerId="ADAL" clId="{421463BC-71AD-4DEC-91D0-F294F05D6BC4}" dt="2021-09-27T23:14:23.459" v="1805" actId="20577"/>
        <pc:sldMkLst>
          <pc:docMk/>
          <pc:sldMk cId="1005821696" sldId="264"/>
        </pc:sldMkLst>
        <pc:spChg chg="mod">
          <ac:chgData name="Marcia Moraes" userId="c9c67e8a-58e2-4733-9a1c-5d44fec4775b" providerId="ADAL" clId="{421463BC-71AD-4DEC-91D0-F294F05D6BC4}" dt="2021-09-27T23:02:31.657" v="1770" actId="20577"/>
          <ac:spMkLst>
            <pc:docMk/>
            <pc:sldMk cId="1005821696" sldId="264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14:23.459" v="1805" actId="20577"/>
          <ac:spMkLst>
            <pc:docMk/>
            <pc:sldMk cId="1005821696" sldId="264"/>
            <ac:spMk id="3" creationId="{A532DEDA-9414-0A41-B377-DBD94A1F0E75}"/>
          </ac:spMkLst>
        </pc:spChg>
        <pc:spChg chg="del">
          <ac:chgData name="Marcia Moraes" userId="c9c67e8a-58e2-4733-9a1c-5d44fec4775b" providerId="ADAL" clId="{421463BC-71AD-4DEC-91D0-F294F05D6BC4}" dt="2021-09-27T22:46:17.832" v="904" actId="478"/>
          <ac:spMkLst>
            <pc:docMk/>
            <pc:sldMk cId="1005821696" sldId="264"/>
            <ac:spMk id="4" creationId="{220DC209-9736-5C43-A4E6-0C23A367239F}"/>
          </ac:spMkLst>
        </pc:spChg>
        <pc:spChg chg="del">
          <ac:chgData name="Marcia Moraes" userId="c9c67e8a-58e2-4733-9a1c-5d44fec4775b" providerId="ADAL" clId="{421463BC-71AD-4DEC-91D0-F294F05D6BC4}" dt="2021-09-27T22:46:14.515" v="902" actId="478"/>
          <ac:spMkLst>
            <pc:docMk/>
            <pc:sldMk cId="1005821696" sldId="264"/>
            <ac:spMk id="5" creationId="{DC652986-60D7-D04D-B220-8D3C643C5819}"/>
          </ac:spMkLst>
        </pc:spChg>
        <pc:spChg chg="del">
          <ac:chgData name="Marcia Moraes" userId="c9c67e8a-58e2-4733-9a1c-5d44fec4775b" providerId="ADAL" clId="{421463BC-71AD-4DEC-91D0-F294F05D6BC4}" dt="2021-09-27T22:46:15.682" v="903" actId="478"/>
          <ac:spMkLst>
            <pc:docMk/>
            <pc:sldMk cId="1005821696" sldId="264"/>
            <ac:spMk id="6" creationId="{AE630439-DD3A-5842-AE4F-84D0C8D653D7}"/>
          </ac:spMkLst>
        </pc:spChg>
      </pc:sldChg>
      <pc:sldChg chg="modSp add">
        <pc:chgData name="Marcia Moraes" userId="c9c67e8a-58e2-4733-9a1c-5d44fec4775b" providerId="ADAL" clId="{421463BC-71AD-4DEC-91D0-F294F05D6BC4}" dt="2021-09-27T23:30:40.916" v="1980" actId="20577"/>
        <pc:sldMkLst>
          <pc:docMk/>
          <pc:sldMk cId="2860398301" sldId="265"/>
        </pc:sldMkLst>
        <pc:spChg chg="mod">
          <ac:chgData name="Marcia Moraes" userId="c9c67e8a-58e2-4733-9a1c-5d44fec4775b" providerId="ADAL" clId="{421463BC-71AD-4DEC-91D0-F294F05D6BC4}" dt="2021-09-27T23:25:49.437" v="1808" actId="20577"/>
          <ac:spMkLst>
            <pc:docMk/>
            <pc:sldMk cId="2860398301" sldId="265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30:40.916" v="1980" actId="20577"/>
          <ac:spMkLst>
            <pc:docMk/>
            <pc:sldMk cId="2860398301" sldId="265"/>
            <ac:spMk id="3" creationId="{A532DEDA-9414-0A41-B377-DBD94A1F0E75}"/>
          </ac:spMkLst>
        </pc:spChg>
      </pc:sldChg>
      <pc:sldChg chg="addSp delSp add del">
        <pc:chgData name="Marcia Moraes" userId="c9c67e8a-58e2-4733-9a1c-5d44fec4775b" providerId="ADAL" clId="{421463BC-71AD-4DEC-91D0-F294F05D6BC4}" dt="2021-09-27T19:44:28.326" v="19" actId="2696"/>
        <pc:sldMkLst>
          <pc:docMk/>
          <pc:sldMk cId="926474781" sldId="266"/>
        </pc:sldMkLst>
        <pc:spChg chg="add del">
          <ac:chgData name="Marcia Moraes" userId="c9c67e8a-58e2-4733-9a1c-5d44fec4775b" providerId="ADAL" clId="{421463BC-71AD-4DEC-91D0-F294F05D6BC4}" dt="2021-09-27T19:44:06.930" v="6" actId="478"/>
          <ac:spMkLst>
            <pc:docMk/>
            <pc:sldMk cId="926474781" sldId="266"/>
            <ac:spMk id="3" creationId="{219403AF-FCA0-4FAD-B2CD-E3D24CF8DD27}"/>
          </ac:spMkLst>
        </pc:spChg>
      </pc:sldChg>
      <pc:sldMasterChg chg="addSldLayout delSldLayout">
        <pc:chgData name="Marcia Moraes" userId="c9c67e8a-58e2-4733-9a1c-5d44fec4775b" providerId="ADAL" clId="{421463BC-71AD-4DEC-91D0-F294F05D6BC4}" dt="2021-09-27T19:44:28.326" v="20" actId="2696"/>
        <pc:sldMasterMkLst>
          <pc:docMk/>
          <pc:sldMasterMk cId="3965733437" sldId="2147483648"/>
        </pc:sldMasterMkLst>
        <pc:sldLayoutChg chg="add del">
          <pc:chgData name="Marcia Moraes" userId="c9c67e8a-58e2-4733-9a1c-5d44fec4775b" providerId="ADAL" clId="{421463BC-71AD-4DEC-91D0-F294F05D6BC4}" dt="2021-09-27T19:44:28.326" v="20" actId="2696"/>
          <pc:sldLayoutMkLst>
            <pc:docMk/>
            <pc:sldMasterMk cId="3965733437" sldId="2147483648"/>
            <pc:sldLayoutMk cId="979323933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450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74866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508206"/>
            <a:ext cx="33389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 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1786386"/>
          </a:xfrm>
        </p:spPr>
        <p:txBody>
          <a:bodyPr/>
          <a:lstStyle/>
          <a:p>
            <a:r>
              <a:rPr lang="en-US" dirty="0"/>
              <a:t>Write a method that continues to prompt a user to enter a number in the following interval [1;12]. When the user type a correct number</a:t>
            </a:r>
            <a:r>
              <a:rPr lang="en-US"/>
              <a:t>, return </a:t>
            </a:r>
            <a:r>
              <a:rPr lang="en-US" dirty="0"/>
              <a:t>that number.</a:t>
            </a:r>
          </a:p>
          <a:p>
            <a:endParaRPr lang="en-US" dirty="0"/>
          </a:p>
          <a:p>
            <a:r>
              <a:rPr lang="en-US" dirty="0"/>
              <a:t>Which loop kind of loop are you thinking of using?</a:t>
            </a:r>
          </a:p>
        </p:txBody>
      </p:sp>
    </p:spTree>
    <p:extLst>
      <p:ext uri="{BB962C8B-B14F-4D97-AF65-F5344CB8AC3E}">
        <p14:creationId xmlns:p14="http://schemas.microsoft.com/office/powerpoint/2010/main" val="28603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5218022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982136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7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982136" y="5225098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4757347" y="5535023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1626797" y="6686320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  <p:sp>
        <p:nvSpPr>
          <p:cNvPr id="10" name="Snip Single Corner Rectangle 12">
            <a:extLst>
              <a:ext uri="{FF2B5EF4-FFF2-40B4-BE49-F238E27FC236}">
                <a16:creationId xmlns:a16="http://schemas.microsoft.com/office/drawing/2014/main" id="{F9AE95EF-C521-405F-9CA2-05DC5267DA5C}"/>
              </a:ext>
            </a:extLst>
          </p:cNvPr>
          <p:cNvSpPr/>
          <p:nvPr/>
        </p:nvSpPr>
        <p:spPr>
          <a:xfrm>
            <a:off x="982136" y="4410472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100 90 80 70 60 50 40 30 20 10</a:t>
            </a:r>
          </a:p>
        </p:txBody>
      </p:sp>
      <p:sp>
        <p:nvSpPr>
          <p:cNvPr id="12" name="Snip Single Corner Rectangle 12">
            <a:extLst>
              <a:ext uri="{FF2B5EF4-FFF2-40B4-BE49-F238E27FC236}">
                <a16:creationId xmlns:a16="http://schemas.microsoft.com/office/drawing/2014/main" id="{9AD6023A-1D95-47A3-B466-C0999E8BEAF5}"/>
              </a:ext>
            </a:extLst>
          </p:cNvPr>
          <p:cNvSpPr/>
          <p:nvPr/>
        </p:nvSpPr>
        <p:spPr>
          <a:xfrm>
            <a:off x="7529688" y="4438020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04108"/>
          </a:xfrm>
        </p:spPr>
        <p:txBody>
          <a:bodyPr/>
          <a:lstStyle/>
          <a:p>
            <a:pPr fontAlgn="base"/>
            <a:r>
              <a:rPr lang="en-US" dirty="0"/>
              <a:t>Considering the following problem:</a:t>
            </a:r>
          </a:p>
          <a:p>
            <a:pPr marL="0" indent="0" fontAlgn="base">
              <a:buNone/>
            </a:pPr>
            <a:r>
              <a:rPr lang="en-US" dirty="0"/>
              <a:t>Write a program that reads infinite positive numbers. When zero or a negative number is read, the program stops and prints the maximum value entered.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Which is </a:t>
            </a:r>
            <a:r>
              <a:rPr lang="en-US" u="sng" dirty="0"/>
              <a:t>the most appropriate way </a:t>
            </a:r>
            <a:r>
              <a:rPr lang="en-US" dirty="0"/>
              <a:t>to implement this program?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for loop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while loop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while loop with a sentinel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Explain your decision.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6535"/>
            <a:ext cx="12561453" cy="1015663"/>
          </a:xfrm>
        </p:spPr>
        <p:txBody>
          <a:bodyPr/>
          <a:lstStyle/>
          <a:p>
            <a:r>
              <a:rPr lang="en-US" dirty="0"/>
              <a:t>Reading Check - Implementation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D3C05-F987-46BA-9064-1FF4E002025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3" y="1002958"/>
            <a:ext cx="12821536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scnr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 positive value (0 or negative to exit):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maxNumber)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positive value (0 or negative to exit):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"Max value: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maxNumber)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F71938A-F4EF-4C7E-A174-370663BD7E78}"/>
              </a:ext>
            </a:extLst>
          </p:cNvPr>
          <p:cNvSpPr/>
          <p:nvPr/>
        </p:nvSpPr>
        <p:spPr>
          <a:xfrm>
            <a:off x="9494874" y="2573079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77BD-3740-4BB9-AA23-5BFCF2D69557}"/>
              </a:ext>
            </a:extLst>
          </p:cNvPr>
          <p:cNvSpPr txBox="1"/>
          <p:nvPr/>
        </p:nvSpPr>
        <p:spPr>
          <a:xfrm>
            <a:off x="9973339" y="2661074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initialized</a:t>
            </a:r>
          </a:p>
          <a:p>
            <a:r>
              <a:rPr lang="en-US" dirty="0">
                <a:solidFill>
                  <a:schemeClr val="bg1"/>
                </a:solidFill>
              </a:rPr>
              <a:t>out of the while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A77FE8-AFCB-4BB7-A9EE-7ED1FA167F37}"/>
              </a:ext>
            </a:extLst>
          </p:cNvPr>
          <p:cNvSpPr/>
          <p:nvPr/>
        </p:nvSpPr>
        <p:spPr>
          <a:xfrm>
            <a:off x="4575544" y="3987208"/>
            <a:ext cx="318977" cy="4629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F058B-94F9-48DF-858B-E3BBBF940E08}"/>
              </a:ext>
            </a:extLst>
          </p:cNvPr>
          <p:cNvSpPr txBox="1"/>
          <p:nvPr/>
        </p:nvSpPr>
        <p:spPr>
          <a:xfrm>
            <a:off x="5054009" y="4042944"/>
            <a:ext cx="57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the sentinel variable in the while condition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8A14603-091C-4F16-AA8E-024DF442E84E}"/>
              </a:ext>
            </a:extLst>
          </p:cNvPr>
          <p:cNvSpPr/>
          <p:nvPr/>
        </p:nvSpPr>
        <p:spPr>
          <a:xfrm>
            <a:off x="9286726" y="5490958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5E008-0995-4A18-826B-41B8FD0923B6}"/>
              </a:ext>
            </a:extLst>
          </p:cNvPr>
          <p:cNvSpPr txBox="1"/>
          <p:nvPr/>
        </p:nvSpPr>
        <p:spPr>
          <a:xfrm>
            <a:off x="9765191" y="5578953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update </a:t>
            </a:r>
          </a:p>
          <a:p>
            <a:r>
              <a:rPr lang="en-US" dirty="0">
                <a:solidFill>
                  <a:schemeClr val="bg1"/>
                </a:solidFill>
              </a:rPr>
              <a:t>inside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7731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3105323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6964664" y="2794964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054100" y="4802727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7401091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7841549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8282007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8722465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6681319" y="4641177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6681319" y="5057265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6681319" y="5473353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6681319" y="5889441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7401091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7841549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8282007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8722465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739936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783982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827853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871899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7400981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7839522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8278539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8717434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7487993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7084053" y="4222222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7878029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8308951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8797937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3840090"/>
          </a:xfrm>
        </p:spPr>
        <p:txBody>
          <a:bodyPr/>
          <a:lstStyle/>
          <a:p>
            <a:r>
              <a:rPr lang="en-US" dirty="0"/>
              <a:t>Write a method that receives a String as a parameter and returns a new String containing each letter that appears in the String followed by how many times that letter appears in the String.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Considering that the method will receive as a parameter the String “blueberry”, it will return  the following String “b2l1u1e2b2e2r2r2y1”.</a:t>
            </a:r>
          </a:p>
          <a:p>
            <a:r>
              <a:rPr lang="en-US" dirty="0"/>
              <a:t>Form groups of 3-4 students to write this method.</a:t>
            </a:r>
          </a:p>
          <a:p>
            <a:r>
              <a:rPr lang="en-US" dirty="0"/>
              <a:t>Tip: </a:t>
            </a:r>
          </a:p>
          <a:p>
            <a:pPr lvl="1"/>
            <a:r>
              <a:rPr lang="en-US" dirty="0"/>
              <a:t>First think about what do you need to do in order to solve this problem (write a sequence of steps in English).</a:t>
            </a:r>
          </a:p>
          <a:p>
            <a:pPr lvl="1"/>
            <a:r>
              <a:rPr lang="en-US" dirty="0"/>
              <a:t>When you have that clear in your mind, translate your steps to Java and write the code.</a:t>
            </a:r>
          </a:p>
        </p:txBody>
      </p:sp>
    </p:spTree>
    <p:extLst>
      <p:ext uri="{BB962C8B-B14F-4D97-AF65-F5344CB8AC3E}">
        <p14:creationId xmlns:p14="http://schemas.microsoft.com/office/powerpoint/2010/main" val="10058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179835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1641650" y="6149531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1102</Words>
  <Application>Microsoft Office PowerPoint</Application>
  <PresentationFormat>Custom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While Loop</vt:lpstr>
      <vt:lpstr>Reading Check</vt:lpstr>
      <vt:lpstr>Reading Check - Implementation</vt:lpstr>
      <vt:lpstr>For Loop</vt:lpstr>
      <vt:lpstr>Practice 1 – Group Programing</vt:lpstr>
      <vt:lpstr>Do While Loop</vt:lpstr>
      <vt:lpstr>Practice 2 – Group Programing</vt:lpstr>
      <vt:lpstr>Changing loop order: Break /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21</cp:revision>
  <dcterms:created xsi:type="dcterms:W3CDTF">2020-03-17T17:54:44Z</dcterms:created>
  <dcterms:modified xsi:type="dcterms:W3CDTF">2021-09-29T03:49:55Z</dcterms:modified>
</cp:coreProperties>
</file>