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876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</pc:docChgLst>
  <pc:docChgLst>
    <pc:chgData name="Moraes,Marcia" userId="c9c67e8a-58e2-4733-9a1c-5d44fec4775b" providerId="ADAL" clId="{BF01F34B-4E2B-4B7C-8812-D38C67F6E7AD}"/>
  </pc:docChgLst>
  <pc:docChgLst>
    <pc:chgData name="Marcia Moraes" userId="c9c67e8a-58e2-4733-9a1c-5d44fec4775b" providerId="ADAL" clId="{853EC2B3-97A1-42D5-B34F-43AB47B63DF0}"/>
    <pc:docChg chg="modSld">
      <pc:chgData name="Marcia Moraes" userId="c9c67e8a-58e2-4733-9a1c-5d44fec4775b" providerId="ADAL" clId="{853EC2B3-97A1-42D5-B34F-43AB47B63DF0}" dt="2024-03-07T20:07:24.920" v="2" actId="6549"/>
      <pc:docMkLst>
        <pc:docMk/>
      </pc:docMkLst>
      <pc:sldChg chg="modSp">
        <pc:chgData name="Marcia Moraes" userId="c9c67e8a-58e2-4733-9a1c-5d44fec4775b" providerId="ADAL" clId="{853EC2B3-97A1-42D5-B34F-43AB47B63DF0}" dt="2024-03-07T20:07:24.920" v="2" actId="6549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853EC2B3-97A1-42D5-B34F-43AB47B63DF0}" dt="2024-03-07T20:07:24.920" v="2" actId="6549"/>
          <ac:graphicFrameMkLst>
            <pc:docMk/>
            <pc:sldMk cId="2571368551" sldId="272"/>
            <ac:graphicFrameMk id="8" creationId="{7668D128-08A9-40F7-AB83-D8469375D7BE}"/>
          </ac:graphicFrameMkLst>
        </pc:graphicFrameChg>
      </pc:sldChg>
    </pc:docChg>
  </pc:docChgLst>
  <pc:docChgLst>
    <pc:chgData name="Marcia Moraes" userId="c9c67e8a-58e2-4733-9a1c-5d44fec4775b" providerId="ADAL" clId="{CEC216D5-F2AA-4A6A-BA0F-ED2FDC307F4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</a:t>
            </a:r>
            <a:r>
              <a:rPr lang="en-US" sz="2400"/>
              <a:t>and worksheet - </a:t>
            </a:r>
            <a:r>
              <a:rPr lang="en-US" sz="2400">
                <a:hlinkClick r:id="rId2"/>
              </a:rPr>
              <a:t>https://github.com/CSU-CompSci-CS163-4/Handouts/tree/main/ClassExamples/10Polymorphism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74110-EF94-47B3-9416-28189EB12EAC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68D128-08A9-40F7-AB83-D8469375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0875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7" y="1087769"/>
            <a:ext cx="10611979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BAC91-C1EB-481F-B60B-A09C54856BBA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92c41bee-f0ee-4aa6-9399-a35fbb883510"/>
    <ds:schemaRef ds:uri="http://schemas.microsoft.com/office/infopath/2007/PartnerControls"/>
    <ds:schemaRef ds:uri="e06ed288-fd75-4b50-bbed-f5a5df88c31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495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2024-03-07T20:07:54Z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