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0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2721" autoAdjust="0"/>
  </p:normalViewPr>
  <p:slideViewPr>
    <p:cSldViewPr snapToGrid="0" snapToObjects="1">
      <p:cViewPr varScale="1">
        <p:scale>
          <a:sx n="92" d="100"/>
          <a:sy n="92" d="100"/>
        </p:scale>
        <p:origin x="600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33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21,'57'0,"-2"0,-12 0,1 0,0 0,-1 0,-7 0,6 0,-15 0,15 0,-15 0,26 0,-29 0,27 0,-30 0,21 0,-15 6,6 1,1 0,-7-1,7-6,-1 0,-6 0,7 0,-15 0,4 0,-11 0,5 0,-1 0,-5 4,9 2,-8 0,2 3,1-4,0 5,0-1,0-3,0-2,1-4,7-5,1-2,1-6,0 1,0 5,0-5,1 11,-8-9,6 9,-12-9,8 9,42-4,15 5,-16 4,3 2,-8 2,-2 3,42 17,-18 7,-11-9,-19-4,27 4,-24-9,28 9,-23-17,-1-1,-12-8,-7 0,-3-6,1-8,-7-6,7-2,-9-2,0 5,0-1,0 2,-6 11,4-4,-4 10,0-5,4 6,-4 0,6 0,-6-5,4 4,-4-3,0 4,4-6,-4 5,6-5,0 6,0 0,9 0,-7 0,7 0,-9 0,8 0,-6 0,7 0,-16 0,6 0,-5 0,-1-5,0-7,-7 0,5-5,-4 11,3 1,5 5,-7 0,7 0,-5 0,-4 0,9 0,-5 0,0 0,2 0,-3 0,5 0,-3 0,3 0,-7 0,8 0,-4 0,0 0,2 0,-3 0,-1 0,4 0,-3 0,3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2.3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0,'66'0,"-13"0,-12 0,-13 0,5 0,1 0,-14 0,6 0,-16 0,5 0,1 0,0 0,4 0,-8 0,9 4,-9 2,3-1,2 0,-5-5,10 5,-11 1,4 4,-4 1,4-1,-3 1,3-1,-4 1,4-5,1-2,1-4,2 0,-7 0,8 5,-4-4,1 8,-2-7,0 2,1 1,0-4,-1 8,0-8,1 3,0-4,2 0,-3 0,0 0,3 0,-4 0,1 0,3 0,-3 0,0 0,3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4.7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1,'68'0,"-14"0,-12 0,-15 0,14 0,-13 0,5 0,10 0,-13 0,22 0,-25 0,15 0,-6 0,7 0,-14 0,11 0,-19 0,13 0,-16 0,6 0,-12 0,5 0,-2 5,4 1,-3 5,1 0,-6 0,6 0,-5 0,5 1,-6-2,4-4,1-1,0-5,3 4,-8-3,7 3,-3-4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7.8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1,'45'0,"0"0,-26 0,14 0,-12 0,19 0,-11 0,0 0,3 0,-5 0,1 0,5 0,-8 0,0 0,1 0,-1 0,-7 0,6 0,-6 0,1 0,5 0,-12 5,11 1,-4 6,0-5,-2 3,0-9,-5 9,10-4,-11-1,4 4,4-3,-7 0,7 3,-4-8,-3 8,8-3,-2 0,-1 4,0-9,0 3,-5-4,16 0,-15 0,15 6,-16-5,5 10,-1-5,-5 4,9-4,-8 3,6-8,-3 9,-1-9,0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15.7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1,'52'0,"-12"0,-23 0,8 0,-10 0,10 0,-8 0,9 0,-5 0,11 5,-14 2,1 0,5-1,-6 0,7 1,-6 4,5 2,-6-2,1 1,4 0,-11-6,5 5,0-10,-4 3,8-4,-9 0,7 0,-3 0,-1 0,3 0,-3 0,0 0,3 0,-4 0,1 0,2 0,-1 0,-1 0,3 0,-1 0,-2 0,5 0,-8 0,7-4,-3-2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18.66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1,'45'0,"-1"0,-32 0,12 0,-13 0,5 0,2 0,-6 0,18 0,-17 0,16 0,-17 0,11 0,-4 0,-1 0,-1 5,-2 0,-3 6,7-5,-7-2,3 1,0-4,8 10,-5-10,11 10,-17-5,11 1,-11 2,6-7,-3 7,-4-8,9 4,-3-1,-1-2,4 2,-9-4,8 0,-4 0,0 0,4 0,-8 0,8 0,-4 0,0 0,-2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20.94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1,'62'0,"-3"0,-5 0,-7 6,7-4,-10 17,-8-15,5 9,-5-13,-1 0,-1 0,-9 0,-6 0,-2 0,-2 0,1 0,-1 0,3 0,-4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24.44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1,'85'0,"-8"0,-33 0,-1 0,11 0,-8 0,4 0,-15 0,-5 0,-12 0,-1 0,-3 0,2 0,2 0,-3 0,2 0,-2 0,0 0,4 0,-8 0,9 0,-3 4,-1-2,4 2,-9-4,8 0,-4 0,1 0,2 5,-3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39.5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0 130,'46'0,"27"0,-10 0,30 0,-21 0,16 0,-2 0,11 0,-1 0,-7 0,-20 0,9 0,0 0,-18 0,6 0,-13 0,-7 0,18 0,-18-6,8-9,-18 6,16-12,-14 19,8-16,-5 15,-13-14,-1 6,-10 3,-11-6,18 13,-14-4,15 5,-10 5,-3 1,7-1,-3 0,1-5,2 4,-8-3,9 4,-5-5,1 0,3 5,-7-4,3 8,1-3,2 0,-2 3,1-7,-2 2,2 1,-1-4,3 4,-7-5,6 0,-3 0,0 0,3 8,-7-6,8 6,-1-8,6 0,9 0,-6 0,25 0,-14 0,27 0,-19 0,18 0,-8 0,0 0,8 0,-26 6,14-5,-25 4,6-5,-14 0,1 0,29 0,24 0,12 0,8 0,-37 0,-2 0,-19 6,17 3,-13 5,15 1,-19-1,-8-1,-10-2,-6-5,4 3,-3-3,3 5,-1-5,-3 3,8-8,-4 4,3-5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2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63,'99'0,"-44"0,1 0,-2 0,4 0,28 0,4 0,-14 0,2 0,-8 0,4 0,-4 0,13 0,-1 0,15 0,0 0,-15 0,0 0,6 0,0 0,3 0,-5 0,-24 0,-1 0,16 0,-3 0,25 0,-37 0,0 0,-6 0,-1 0,-1 0,-3 0,31 0,-4 0,-11 0,-11 0,-2 0,-10-6,0 4,-8-10,-3 5,-8 0,0-4,-6 5,5-1,-12 2,11 5,-11 0,5 0,1 0,-6 0,11 0,-4 0,6 0,0 0,9 0,1 0,19 0,-7 0,17 0,-8 0,0 0,-3 0,-9 7,0 1,0 0,-9 4,-1-10,-9 3,-6-5,-2 0,-2 0,-3 5,-2 13,-36-9,7 8,-26-17,20 0,-8 0,5-6,-5-1,0 0,12 1,-11 1,13 3,1-3,1 0,2 4,-1-4,-3 5,5 0,-9 0,11 0,-8 0,10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6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28,'77'0,"9"0,-31 0,2 0,6 0,4 0,20 1,4-2,-25-3,1 0,1 0,5 2,2 2,1-1,4-3,0-1,2 2,6 6,0 2,1 0,1-4,0 0,0 0,-5 3,-1 1,-4-1,13-3,-5-2,-2 1,-5 0,-29 0,-1 0,6 0,0 0,36 0,-51 0,6 0,-10 0,5 0,21 0,-18 0,8 0,-18 0,16 0,-22 0,22 7,-25 0,0 1,-10-3,-6-5,7 4,-5-3,5 3,-3-4,1 0,-1 0,4 0,-4 0,1 0,1 0,-2 0,0 0,5 0,-9 0,9 0,-6 0,2 0,1 4,-7 6,4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71,'89'0,"-36"0,-4 0,0 0,40 0,-18 0,23 0,-12 0,9 0,-21 0,8 0,1 0,1 0,2 0,7 0,-7 0,-1 0,10 0,-32 0,17 0,-19 0,-1 0,-2-6,-10 4,0-5,0 7,0-6,0 4,0-4,10 6,-8 0,8 0,-10-7,10 6,-7-6,17 0,-17 5,7-6,0 8,2 0,1 0,7 0,-7 0,0 0,-3 0,-11 0,1 0,0 0,-9 0,-2 0,-8 0,-6 0,5 0,-12 0,5 5,-2-4,-3 4,7-5,-4 0,0 0,2 0,-1 0,-1 0,5-4,-9 3,9-8,-9 8,9-4,-4 5,-1 0,4 0,-8 0,8 0,-3 0,-1 0,3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53.2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25,'45'0,"4"0,-3 0,0 0,18 0,-7 0,10 0,0 0,-15 0,2 0,22 0,-22 0,-2 0,15 0,12 0,-10 0,22 0,8 0,-23 0,-23 0,-1 0,16 0,32 0,-31 0,-5 0,-22 0,-7 0,1 0,6 0,-15 0,7 0,-9 0,-7 0,6 0,-12 0,5 0,-2 0,2 0,-1 0,4 0,-8 0,8 0,2 0,3 0,-2 0,1 0,-12 0,11 0,-10 0,10 0,-11 0,5 0,-1 0,0 0,0 0,4 0,-9 0,9 0,-2 0,5 0,3 0,7 0,-6 0,15 0,-6 0,-1 0,7 0,-6 0,8 0,-9 0,7 0,-6-6,-1 4,7-4,-15 6,7 0,-9 0,0 0,0 0,0 0,-6-5,4 4,-10-4,4 5,-2 0,1 0,1 0,3 0,-9 0,9 0,-3 0,-1 0,4 0,-8 0,8 0,-5 0,1 5,3 4,-13 2,7 3,1-8,-2-2,15 1,-14-4,6 8,-3-8,-5 4,11 1,-10-5,5 4,-3-1,2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55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0,'81'0,"10"0,-9 0,-22 0,3 0,-6 0,1 0,11 0,3 0,0 0,-4 0,25 0,-27 0,0 0,23 0,-35 0,2 0,0 0,-4 0,19 0,5 0,-44 0,19 0,-12 0,30 0,0 0,10 0,-12 0,-11 0,21 0,-6 9,11 0,-3 2,-12-4,-11-7,-2 0,-10 0,0 0,0 0,-8 0,-9 0,-4 6,-4-5,6 10,0-10,-6 10,5-4,-6-1,8-1,-1-5,8 7,-5-6,5 6,-8-7,0 0,-6 5,5-4,-6 9,1-9,5 11,-6-11,7 5,9-6,-7 0,15 0,-15 0,7 0,-9 5,-7-3,-1 3,-1-5,0 0,0 0,3 0,-4 0,-1 0,4 0,-3 0,0 0,3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13.7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0,'63'0,"-13"0,-23 0,-4 0,-11 0,12 0,-12 0,10 0,-11 0,15 0,-6 0,10 0,13 0,-5 0,17 0,11 0,-7 0,10 0,-5 0,-17 0,6 7,-17 0,-3 6,-8 0,-7-2,-1 1,-6-6,4 3,-3-3,7 4,-8-4,4 3,-5 1,-5 6,4 0,-8-1,9 0,-4-4,4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19.6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81,'46'0,"7"0,-32 0,12 0,-8 0,0 0,8 0,-6 0,0 0,5 0,-11-6,12 5,-8-16,-6 14,4-8,-10 6,4 4,-3-8,-2 8,7-9,-7 9,8-8,-8 8,7-4,-4 5,0 0,4 0,-7 0,10 0,-10 0,5 0,-2 0,1 0,1 5,-2 0,-4 6,4 4,-4-3,5 3,-6-4,1-1,4 1,-4-1,5-4,-2 3,-2-7,7 2,-2-4,-1 0,3 0,-5 0,1 0,4-4,-5 3,2-3,2 4,-4 0,1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0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– remember, </a:t>
            </a:r>
            <a:r>
              <a:rPr lang="en-US" dirty="0" err="1"/>
              <a:t>System.in</a:t>
            </a:r>
            <a:r>
              <a:rPr lang="en-US" dirty="0"/>
              <a:t> triggers a new line as they are typing first! </a:t>
            </a:r>
          </a:p>
          <a:p>
            <a:endParaRPr lang="en-US" dirty="0"/>
          </a:p>
          <a:p>
            <a:r>
              <a:rPr lang="en-US" dirty="0"/>
              <a:t>Line 1: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Cerberus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2: 13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3: Cerberus has how many heads? 3.0heads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4: Cerberus is true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5: 3.0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 the last one – feel free to run this one, if you get a lot of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QvyTEx1wyOY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4" y="2777406"/>
            <a:ext cx="12561453" cy="1107996"/>
          </a:xfrm>
        </p:spPr>
        <p:txBody>
          <a:bodyPr/>
          <a:lstStyle/>
          <a:p>
            <a:r>
              <a:rPr lang="en-US" dirty="0"/>
              <a:t>Week 2: Debugging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193212"/>
          </a:xfrm>
        </p:spPr>
        <p:txBody>
          <a:bodyPr/>
          <a:lstStyle/>
          <a:p>
            <a:r>
              <a:rPr lang="en-US" dirty="0"/>
              <a:t>Welcome Question – What is your favorite outdoor activity?</a:t>
            </a:r>
          </a:p>
          <a:p>
            <a:r>
              <a:rPr lang="en-US" dirty="0"/>
              <a:t>Start asking as soon as you are settled, remember to introduce yourself / names. </a:t>
            </a:r>
            <a:br>
              <a:rPr lang="en-US" dirty="0"/>
            </a:br>
            <a:r>
              <a:rPr lang="en-US" u="sng" dirty="0"/>
              <a:t>By the time class starts </a:t>
            </a:r>
            <a:r>
              <a:rPr lang="en-US" dirty="0"/>
              <a:t>– you should be able to list some of the activities of those people sitting around you!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644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1DA-8B60-B247-AF8C-19D97D2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575E-0AD9-DD4A-8339-9833275FA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12561453" cy="4970591"/>
          </a:xfrm>
        </p:spPr>
        <p:txBody>
          <a:bodyPr numCol="2"/>
          <a:lstStyle/>
          <a:p>
            <a:pPr>
              <a:buFont typeface="+mj-lt"/>
              <a:buAutoNum type="arabicPeriod"/>
            </a:pPr>
            <a:r>
              <a:rPr lang="en-US" dirty="0"/>
              <a:t>Row the boat with chicken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 and set on bank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fox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fox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the fox out of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chicken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 with chicken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grain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grain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the grain out of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chicken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chicken across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home with grain, chicken, fox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25E1B-5C12-5A45-A5D2-4F57BAE2FB32}"/>
              </a:ext>
            </a:extLst>
          </p:cNvPr>
          <p:cNvSpPr txBox="1"/>
          <p:nvPr/>
        </p:nvSpPr>
        <p:spPr>
          <a:xfrm>
            <a:off x="7578437" y="6206837"/>
            <a:ext cx="4479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17-21 steps! (maybe some for farmer)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E9821E-F44C-D341-AA90-00DF9580D2C6}"/>
                  </a:ext>
                </a:extLst>
              </p14:cNvPr>
              <p14:cNvContentPartPr/>
              <p14:nvPr/>
            </p14:nvContentPartPr>
            <p14:xfrm>
              <a:off x="1236469" y="2010731"/>
              <a:ext cx="1351440" cy="8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E9821E-F44C-D341-AA90-00DF9580D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469" y="1902731"/>
                <a:ext cx="1459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5E916D-2C30-B644-AF14-83D261AFAF14}"/>
                  </a:ext>
                </a:extLst>
              </p14:cNvPr>
              <p14:cNvContentPartPr/>
              <p14:nvPr/>
            </p14:nvContentPartPr>
            <p14:xfrm>
              <a:off x="1230709" y="2947811"/>
              <a:ext cx="1348920" cy="8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5E916D-2C30-B644-AF14-83D261AFAF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6709" y="2839811"/>
                <a:ext cx="1456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5E8DC5-968E-D84B-BB85-40C0989AC037}"/>
                  </a:ext>
                </a:extLst>
              </p14:cNvPr>
              <p14:cNvContentPartPr/>
              <p14:nvPr/>
            </p14:nvContentPartPr>
            <p14:xfrm>
              <a:off x="1281469" y="3971291"/>
              <a:ext cx="1413720" cy="3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5E8DC5-968E-D84B-BB85-40C0989AC0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7469" y="3863291"/>
                <a:ext cx="1521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7D38E9-159D-DE46-A873-F829F27B0C71}"/>
                  </a:ext>
                </a:extLst>
              </p14:cNvPr>
              <p14:cNvContentPartPr/>
              <p14:nvPr/>
            </p14:nvContentPartPr>
            <p14:xfrm>
              <a:off x="1289389" y="5345051"/>
              <a:ext cx="1293480" cy="3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7D38E9-159D-DE46-A873-F829F27B0C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5389" y="5237411"/>
                <a:ext cx="1401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ACEE91-0CBC-FC40-92BF-200F3883E6C0}"/>
                  </a:ext>
                </a:extLst>
              </p14:cNvPr>
              <p14:cNvContentPartPr/>
              <p14:nvPr/>
            </p14:nvContentPartPr>
            <p14:xfrm>
              <a:off x="7472029" y="2034851"/>
              <a:ext cx="1250640" cy="2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ACEE91-0CBC-FC40-92BF-200F3883E6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8389" y="1927211"/>
                <a:ext cx="135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614D5-C1F6-A04C-9B77-7BDACE2EFE71}"/>
                  </a:ext>
                </a:extLst>
              </p14:cNvPr>
              <p14:cNvContentPartPr/>
              <p14:nvPr/>
            </p14:nvContentPartPr>
            <p14:xfrm>
              <a:off x="7493989" y="2934851"/>
              <a:ext cx="1279080" cy="3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614D5-C1F6-A04C-9B77-7BDACE2EFE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0349" y="2826851"/>
                <a:ext cx="1386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CA8228-AD1D-C843-B1B7-8D57940F9D5A}"/>
                  </a:ext>
                </a:extLst>
              </p14:cNvPr>
              <p14:cNvContentPartPr/>
              <p14:nvPr/>
            </p14:nvContentPartPr>
            <p14:xfrm>
              <a:off x="7488589" y="3953651"/>
              <a:ext cx="1256760" cy="5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CA8228-AD1D-C843-B1B7-8D57940F9D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34949" y="3845651"/>
                <a:ext cx="1364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78C3E9-6CCA-804E-B213-241D6262FA2C}"/>
                  </a:ext>
                </a:extLst>
              </p14:cNvPr>
              <p14:cNvContentPartPr/>
              <p14:nvPr/>
            </p14:nvContentPartPr>
            <p14:xfrm>
              <a:off x="1305589" y="2528411"/>
              <a:ext cx="388080" cy="74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78C3E9-6CCA-804E-B213-241D6262FA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949" y="2420411"/>
                <a:ext cx="495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ADFEEF-129B-1E45-9642-C4B8A8859728}"/>
                  </a:ext>
                </a:extLst>
              </p14:cNvPr>
              <p14:cNvContentPartPr/>
              <p14:nvPr/>
            </p14:nvContentPartPr>
            <p14:xfrm>
              <a:off x="1301629" y="4420211"/>
              <a:ext cx="398880" cy="45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ADFEEF-129B-1E45-9642-C4B8A88597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7629" y="4312571"/>
                <a:ext cx="5065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1CE7A8-F2F5-C942-9ED4-626A101A29A0}"/>
                  </a:ext>
                </a:extLst>
              </p14:cNvPr>
              <p14:cNvContentPartPr/>
              <p14:nvPr/>
            </p14:nvContentPartPr>
            <p14:xfrm>
              <a:off x="1316749" y="5875691"/>
              <a:ext cx="363960" cy="52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1CE7A8-F2F5-C942-9ED4-626A101A29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62749" y="5767691"/>
                <a:ext cx="471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3F3F115-68FB-AE4B-9786-3BDA56B767D4}"/>
                  </a:ext>
                </a:extLst>
              </p14:cNvPr>
              <p14:cNvContentPartPr/>
              <p14:nvPr/>
            </p14:nvContentPartPr>
            <p14:xfrm>
              <a:off x="7511269" y="2524811"/>
              <a:ext cx="362520" cy="39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3F3F115-68FB-AE4B-9786-3BDA56B767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57269" y="2417171"/>
                <a:ext cx="4701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D801CE6-F1A8-3149-BA28-C0E1FDD7DE6B}"/>
                  </a:ext>
                </a:extLst>
              </p14:cNvPr>
              <p14:cNvContentPartPr/>
              <p14:nvPr/>
            </p14:nvContentPartPr>
            <p14:xfrm>
              <a:off x="7502989" y="4399331"/>
              <a:ext cx="413640" cy="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D801CE6-F1A8-3149-BA28-C0E1FDD7DE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9349" y="4291691"/>
                <a:ext cx="521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18A404-73BA-8D4D-8A26-E74699ACF89D}"/>
                  </a:ext>
                </a:extLst>
              </p14:cNvPr>
              <p14:cNvContentPartPr/>
              <p14:nvPr/>
            </p14:nvContentPartPr>
            <p14:xfrm>
              <a:off x="1278949" y="3440651"/>
              <a:ext cx="316800" cy="43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18A404-73BA-8D4D-8A26-E74699ACF8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5309" y="3333011"/>
                <a:ext cx="4244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E1F69B-9A7A-C148-99A4-310A21E2B110}"/>
                  </a:ext>
                </a:extLst>
              </p14:cNvPr>
              <p14:cNvContentPartPr/>
              <p14:nvPr/>
            </p14:nvContentPartPr>
            <p14:xfrm>
              <a:off x="1299829" y="4941851"/>
              <a:ext cx="294480" cy="3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E1F69B-9A7A-C148-99A4-310A21E2B1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45829" y="4834211"/>
                <a:ext cx="402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CF90805-1277-954E-AF14-B5C2A030DDFB}"/>
                  </a:ext>
                </a:extLst>
              </p14:cNvPr>
              <p14:cNvContentPartPr/>
              <p14:nvPr/>
            </p14:nvContentPartPr>
            <p14:xfrm>
              <a:off x="1302709" y="6382931"/>
              <a:ext cx="231120" cy="16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CF90805-1277-954E-AF14-B5C2A030DD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49069" y="6275291"/>
                <a:ext cx="338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6D01C0-0C75-FF4F-8BAF-EAD22C25D964}"/>
                  </a:ext>
                </a:extLst>
              </p14:cNvPr>
              <p14:cNvContentPartPr/>
              <p14:nvPr/>
            </p14:nvContentPartPr>
            <p14:xfrm>
              <a:off x="7487149" y="3483851"/>
              <a:ext cx="290520" cy="7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6D01C0-0C75-FF4F-8BAF-EAD22C25D9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33149" y="3376211"/>
                <a:ext cx="39816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0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omputer Science is Changing Everything">
            <a:hlinkClick r:id="" action="ppaction://media"/>
            <a:extLst>
              <a:ext uri="{FF2B5EF4-FFF2-40B4-BE49-F238E27FC236}">
                <a16:creationId xmlns:a16="http://schemas.microsoft.com/office/drawing/2014/main" id="{F42ED215-81CB-9A4E-B099-819951F8A3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3FA7D0C-128D-41D6-9240-19C7250B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What is Computer Science? (Discussion)</a:t>
            </a:r>
          </a:p>
        </p:txBody>
      </p:sp>
    </p:spTree>
    <p:extLst>
      <p:ext uri="{BB962C8B-B14F-4D97-AF65-F5344CB8AC3E}">
        <p14:creationId xmlns:p14="http://schemas.microsoft.com/office/powerpoint/2010/main" val="1294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1C62-E90C-BA4B-A6C6-A157E9E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D722-0A78-794A-B8D1-2B7F58355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1328"/>
          </a:xfrm>
        </p:spPr>
        <p:txBody>
          <a:bodyPr/>
          <a:lstStyle/>
          <a:p>
            <a:r>
              <a:rPr lang="en-US" sz="2400" dirty="0"/>
              <a:t>Computer Science is…</a:t>
            </a:r>
          </a:p>
          <a:p>
            <a:pPr marL="699614" lvl="1" indent="0">
              <a:buNone/>
            </a:pPr>
            <a:r>
              <a:rPr lang="en-US" sz="2400" dirty="0"/>
              <a:t>Solving real world problems using technology as our means to solve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Corollary: Computer Sciences seek to improve the world around them by attempting to solve some of the world’s unsolvable problems. 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(ok, suggestion): Spend the next week, </a:t>
            </a:r>
          </a:p>
          <a:p>
            <a:pPr lvl="1"/>
            <a:r>
              <a:rPr lang="en-US" dirty="0"/>
              <a:t>documenting things you think would be better, </a:t>
            </a:r>
          </a:p>
          <a:p>
            <a:pPr lvl="1"/>
            <a:r>
              <a:rPr lang="en-US" dirty="0"/>
              <a:t>and that how many computers could improve them</a:t>
            </a:r>
          </a:p>
          <a:p>
            <a:pPr lvl="1"/>
            <a:r>
              <a:rPr lang="en-US" u="sng" dirty="0"/>
              <a:t>Come with at least six ”problems/opportunities” that you would like to see improved to next week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8FA7-16F6-6A4D-8BFC-C8E5182F436F}"/>
              </a:ext>
            </a:extLst>
          </p:cNvPr>
          <p:cNvSpPr/>
          <p:nvPr/>
        </p:nvSpPr>
        <p:spPr>
          <a:xfrm>
            <a:off x="8922328" y="207023"/>
            <a:ext cx="4618181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I daresay you haven’t had much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practice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,” said the Queen. “When I was your age, I always did it for half-an-hour a day. Why, sometimes I’ve believed as many as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six impossible things before breakfast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.”</a:t>
            </a:r>
            <a:endParaRPr lang="en-US" sz="1600" dirty="0">
              <a:latin typeface="Century Schoolbook" panose="02040604050505020304" pitchFamily="18" charset="0"/>
              <a:ea typeface="FangSong" panose="02010609060101010101" pitchFamily="49" charset="-122"/>
              <a:cs typeface="Al Nile" pitchFamily="2" charset="-78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Alice in Wonderland</a:t>
            </a:r>
          </a:p>
        </p:txBody>
      </p:sp>
    </p:spTree>
    <p:extLst>
      <p:ext uri="{BB962C8B-B14F-4D97-AF65-F5344CB8AC3E}">
        <p14:creationId xmlns:p14="http://schemas.microsoft.com/office/powerpoint/2010/main" val="35137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F23D-CB32-384B-9B39-164A4202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C87D2-E7B4-6240-9287-5722EC9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3" y="1610616"/>
            <a:ext cx="6109277" cy="5262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639EA-FB47-3741-B9EE-C3CE09C6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31" y="2514901"/>
            <a:ext cx="6035797" cy="23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64D-1D94-B84B-8595-5A3AE8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62C7D-BC6B-F84E-9D93-294856C5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08" y="1463722"/>
            <a:ext cx="7430077" cy="60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639"/>
            <a:ext cx="5606470" cy="6040693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pPr lvl="1"/>
            <a:r>
              <a:rPr lang="en-US" dirty="0"/>
              <a:t>Methods help you group code</a:t>
            </a:r>
          </a:p>
          <a:p>
            <a:pPr lvl="2"/>
            <a:r>
              <a:rPr lang="en-US" dirty="0"/>
              <a:t>Debug and </a:t>
            </a:r>
            <a:r>
              <a:rPr lang="en-US" b="1" dirty="0"/>
              <a:t>test </a:t>
            </a:r>
            <a:r>
              <a:rPr lang="en-US" dirty="0"/>
              <a:t>methods as you write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2BAE0-EAFF-5648-B133-D6DE7714422B}"/>
              </a:ext>
            </a:extLst>
          </p:cNvPr>
          <p:cNvSpPr txBox="1"/>
          <p:nvPr/>
        </p:nvSpPr>
        <p:spPr>
          <a:xfrm>
            <a:off x="8922327" y="6675499"/>
            <a:ext cx="3413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some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B983B-1A06-8B42-A43E-BAF5EBF7282B}"/>
              </a:ext>
            </a:extLst>
          </p:cNvPr>
          <p:cNvSpPr txBox="1"/>
          <p:nvPr/>
        </p:nvSpPr>
        <p:spPr>
          <a:xfrm>
            <a:off x="8103626" y="1009752"/>
            <a:ext cx="460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 </a:t>
            </a:r>
            <a:r>
              <a:rPr lang="en-US" dirty="0" err="1"/>
              <a:t>zybooks</a:t>
            </a:r>
            <a:r>
              <a:rPr lang="en-US" dirty="0"/>
              <a:t> – to follow along with!</a:t>
            </a:r>
          </a:p>
        </p:txBody>
      </p:sp>
    </p:spTree>
    <p:extLst>
      <p:ext uri="{BB962C8B-B14F-4D97-AF65-F5344CB8AC3E}">
        <p14:creationId xmlns:p14="http://schemas.microsoft.com/office/powerpoint/2010/main" val="40119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643</Words>
  <Application>Microsoft Macintosh PowerPoint</Application>
  <PresentationFormat>Custom</PresentationFormat>
  <Paragraphs>80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Franklin Gothic Book</vt:lpstr>
      <vt:lpstr>Proxima Nova</vt:lpstr>
      <vt:lpstr>Vitesse Light</vt:lpstr>
      <vt:lpstr>Office Theme</vt:lpstr>
      <vt:lpstr>PowerPoint Presentation</vt:lpstr>
      <vt:lpstr>Warm Up Problem </vt:lpstr>
      <vt:lpstr>Farmer Solution</vt:lpstr>
      <vt:lpstr>What is Computer Science? (Discussion)</vt:lpstr>
      <vt:lpstr>What is Computer Science?</vt:lpstr>
      <vt:lpstr>Knowledge Check: Working Together</vt:lpstr>
      <vt:lpstr>Knowledge Check: Working Together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2020-08-31T19:53:10Z</dcterms:created>
  <dcterms:modified xsi:type="dcterms:W3CDTF">2021-01-29T17:40:05Z</dcterms:modified>
</cp:coreProperties>
</file>