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drawings/drawing2.xml" ContentType="application/vnd.openxmlformats-officedocument.drawingml.chartshapes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drawings/drawing3.xml" ContentType="application/vnd.openxmlformats-officedocument.drawingml.chartshapes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drawings/drawing4.xml" ContentType="application/vnd.openxmlformats-officedocument.drawingml.chartshapes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58" r:id="rId5"/>
    <p:sldId id="259" r:id="rId6"/>
    <p:sldId id="270" r:id="rId7"/>
    <p:sldId id="272" r:id="rId8"/>
    <p:sldId id="271" r:id="rId9"/>
    <p:sldId id="269" r:id="rId10"/>
    <p:sldId id="257" r:id="rId11"/>
    <p:sldId id="266" r:id="rId12"/>
    <p:sldId id="262" r:id="rId13"/>
    <p:sldId id="263" r:id="rId14"/>
    <p:sldId id="265" r:id="rId15"/>
    <p:sldId id="264" r:id="rId16"/>
    <p:sldId id="267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6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KmerRepFinder&#39033;&#30446;&#36164;&#26009;\cover_librar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KmerRepFinder&#39033;&#30446;&#36164;&#26009;\cover_library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KmerRepFinder&#39033;&#30446;&#36164;&#26009;\cover_library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KmerRepFinder&#39033;&#30446;&#36164;&#26009;\cover_library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KmerRepFinder&#39033;&#30446;&#36164;&#26009;\cover_library.xlsx" TargetMode="Externa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chartUserShapes" Target="../drawings/drawing2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KmerRepFinder&#39033;&#30446;&#36164;&#26009;\cover_library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KmerRepFinder&#39033;&#30446;&#36164;&#26009;\cover_library.xlsx" TargetMode="Externa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chartUserShapes" Target="../drawings/drawing3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KmerRepFinder&#39033;&#30446;&#36164;&#26009;\cover_librar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KmerRepFinder&#39033;&#30446;&#36164;&#26009;\cover_library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KmerRepFinder&#39033;&#30446;&#36164;&#26009;\cover_library.xlsx" TargetMode="External"/><Relationship Id="rId2" Type="http://schemas.microsoft.com/office/2011/relationships/chartColorStyle" Target="colors21.xml"/><Relationship Id="rId1" Type="http://schemas.microsoft.com/office/2011/relationships/chartStyle" Target="style21.xml"/><Relationship Id="rId4" Type="http://schemas.openxmlformats.org/officeDocument/2006/relationships/chartUserShapes" Target="../drawings/drawing4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KmerRepFinder&#39033;&#30446;&#36164;&#26009;\cover_library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KmerRepFinder&#39033;&#30446;&#36164;&#26009;\cover_library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KmerRepFinder&#39033;&#30446;&#36164;&#26009;\cover_library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KmerRepFinder&#39033;&#30446;&#36164;&#26009;\cover_library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dministrator\Desktop\KmerRepFinder&#39033;&#30446;&#36164;&#26009;\cover_library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Sheet1!$B$47</c:f>
              <c:strCache>
                <c:ptCount val="1"/>
                <c:pt idx="0">
                  <c:v>Oryza sativa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0378026563498732E-2"/>
                  <c:y val="-2.493219973009408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97C-4B08-BE08-9F33FB00C3B7}"/>
                </c:ext>
              </c:extLst>
            </c:dLbl>
            <c:dLbl>
              <c:idx val="6"/>
              <c:layout>
                <c:manualLayout>
                  <c:x val="-2.4916579461280727E-2"/>
                  <c:y val="1.02516964086081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8158465764851572E-2"/>
                      <c:h val="4.14800924168971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B97C-4B08-BE08-9F33FB00C3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Sheet1!$A$48:$A$54</c:f>
              <c:strCache>
                <c:ptCount val="7"/>
                <c:pt idx="0">
                  <c:v>Copia</c:v>
                </c:pt>
                <c:pt idx="1">
                  <c:v>Gypsy</c:v>
                </c:pt>
                <c:pt idx="2">
                  <c:v>L1</c:v>
                </c:pt>
                <c:pt idx="3">
                  <c:v>MuDR</c:v>
                </c:pt>
                <c:pt idx="4">
                  <c:v>Harbinger</c:v>
                </c:pt>
                <c:pt idx="5">
                  <c:v>Enspm</c:v>
                </c:pt>
                <c:pt idx="6">
                  <c:v>Helitron</c:v>
                </c:pt>
              </c:strCache>
            </c:strRef>
          </c:cat>
          <c:val>
            <c:numRef>
              <c:f>Sheet1!$B$48:$B$54</c:f>
              <c:numCache>
                <c:formatCode>General</c:formatCode>
                <c:ptCount val="7"/>
                <c:pt idx="0">
                  <c:v>22</c:v>
                </c:pt>
                <c:pt idx="1">
                  <c:v>84.2</c:v>
                </c:pt>
                <c:pt idx="2">
                  <c:v>19.8</c:v>
                </c:pt>
                <c:pt idx="3">
                  <c:v>117.5</c:v>
                </c:pt>
                <c:pt idx="4">
                  <c:v>52.4</c:v>
                </c:pt>
                <c:pt idx="5">
                  <c:v>46.3</c:v>
                </c:pt>
                <c:pt idx="6">
                  <c:v>107.9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7C-4B08-BE08-9F33FB00C3B7}"/>
            </c:ext>
          </c:extLst>
        </c:ser>
        <c:ser>
          <c:idx val="1"/>
          <c:order val="1"/>
          <c:tx>
            <c:strRef>
              <c:f>Sheet1!$C$47</c:f>
              <c:strCache>
                <c:ptCount val="1"/>
                <c:pt idx="0">
                  <c:v>Oryza rufipogon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5.6097562052958745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97C-4B08-BE08-9F33FB00C3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Sheet1!$A$48:$A$54</c:f>
              <c:strCache>
                <c:ptCount val="7"/>
                <c:pt idx="0">
                  <c:v>Copia</c:v>
                </c:pt>
                <c:pt idx="1">
                  <c:v>Gypsy</c:v>
                </c:pt>
                <c:pt idx="2">
                  <c:v>L1</c:v>
                </c:pt>
                <c:pt idx="3">
                  <c:v>MuDR</c:v>
                </c:pt>
                <c:pt idx="4">
                  <c:v>Harbinger</c:v>
                </c:pt>
                <c:pt idx="5">
                  <c:v>Enspm</c:v>
                </c:pt>
                <c:pt idx="6">
                  <c:v>Helitron</c:v>
                </c:pt>
              </c:strCache>
            </c:strRef>
          </c:cat>
          <c:val>
            <c:numRef>
              <c:f>Sheet1!$C$48:$C$54</c:f>
              <c:numCache>
                <c:formatCode>General</c:formatCode>
                <c:ptCount val="7"/>
                <c:pt idx="0">
                  <c:v>25.2</c:v>
                </c:pt>
                <c:pt idx="1">
                  <c:v>113.2</c:v>
                </c:pt>
                <c:pt idx="2">
                  <c:v>15.7</c:v>
                </c:pt>
                <c:pt idx="3">
                  <c:v>139.1</c:v>
                </c:pt>
                <c:pt idx="4">
                  <c:v>90.2</c:v>
                </c:pt>
                <c:pt idx="5">
                  <c:v>41.9</c:v>
                </c:pt>
                <c:pt idx="6">
                  <c:v>108.4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7C-4B08-BE08-9F33FB00C3B7}"/>
            </c:ext>
          </c:extLst>
        </c:ser>
        <c:ser>
          <c:idx val="2"/>
          <c:order val="2"/>
          <c:tx>
            <c:strRef>
              <c:f>Sheet1!$D$47</c:f>
              <c:strCache>
                <c:ptCount val="1"/>
                <c:pt idx="0">
                  <c:v>Oryza glaberrima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5.6097562052958745E-3"/>
                  <c:y val="-1.534431887136230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97C-4B08-BE08-9F33FB00C3B7}"/>
                </c:ext>
              </c:extLst>
            </c:dLbl>
            <c:dLbl>
              <c:idx val="6"/>
              <c:layout>
                <c:manualLayout>
                  <c:x val="9.3495936754931248E-3"/>
                  <c:y val="3.34789006478035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97C-4B08-BE08-9F33FB00C3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Sheet1!$A$48:$A$54</c:f>
              <c:strCache>
                <c:ptCount val="7"/>
                <c:pt idx="0">
                  <c:v>Copia</c:v>
                </c:pt>
                <c:pt idx="1">
                  <c:v>Gypsy</c:v>
                </c:pt>
                <c:pt idx="2">
                  <c:v>L1</c:v>
                </c:pt>
                <c:pt idx="3">
                  <c:v>MuDR</c:v>
                </c:pt>
                <c:pt idx="4">
                  <c:v>Harbinger</c:v>
                </c:pt>
                <c:pt idx="5">
                  <c:v>Enspm</c:v>
                </c:pt>
                <c:pt idx="6">
                  <c:v>Helitron</c:v>
                </c:pt>
              </c:strCache>
            </c:strRef>
          </c:cat>
          <c:val>
            <c:numRef>
              <c:f>Sheet1!$D$48:$D$54</c:f>
              <c:numCache>
                <c:formatCode>General</c:formatCode>
                <c:ptCount val="7"/>
                <c:pt idx="0">
                  <c:v>21.6</c:v>
                </c:pt>
                <c:pt idx="1">
                  <c:v>61.3</c:v>
                </c:pt>
                <c:pt idx="2">
                  <c:v>15.5</c:v>
                </c:pt>
                <c:pt idx="3">
                  <c:v>139.6</c:v>
                </c:pt>
                <c:pt idx="4">
                  <c:v>61.5</c:v>
                </c:pt>
                <c:pt idx="5">
                  <c:v>38.299999999999997</c:v>
                </c:pt>
                <c:pt idx="6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7C-4B08-BE08-9F33FB00C3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6943199"/>
        <c:axId val="396943615"/>
      </c:barChart>
      <c:catAx>
        <c:axId val="396943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943615"/>
        <c:crosses val="autoZero"/>
        <c:auto val="1"/>
        <c:lblAlgn val="ctr"/>
        <c:lblOffset val="100"/>
        <c:noMultiLvlLbl val="0"/>
      </c:catAx>
      <c:valAx>
        <c:axId val="39694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i="0" u="none" strike="noStrike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The number of copies (</a:t>
                </a: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1100" b="1" i="0" u="none" strike="noStrike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)</a:t>
                </a:r>
                <a:endParaRPr lang="zh-CN" altLang="en-US" sz="1100" b="1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943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Sheet1!$B$67</c:f>
              <c:strCache>
                <c:ptCount val="1"/>
                <c:pt idx="0">
                  <c:v>Oryza sativa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417511921629859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2FB-4D7B-9AF8-6BEF875B0E6A}"/>
                </c:ext>
              </c:extLst>
            </c:dLbl>
            <c:dLbl>
              <c:idx val="1"/>
              <c:layout>
                <c:manualLayout>
                  <c:x val="-6.6262678824447899E-3"/>
                  <c:y val="-5.439815508871182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2FB-4D7B-9AF8-6BEF875B0E6A}"/>
                </c:ext>
              </c:extLst>
            </c:dLbl>
            <c:dLbl>
              <c:idx val="2"/>
              <c:layout>
                <c:manualLayout>
                  <c:x val="-8.835023843259719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2FB-4D7B-9AF8-6BEF875B0E6A}"/>
                </c:ext>
              </c:extLst>
            </c:dLbl>
            <c:dLbl>
              <c:idx val="3"/>
              <c:layout>
                <c:manualLayout>
                  <c:x val="-1.9281078396521562E-2"/>
                  <c:y val="7.997470674351527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E2FB-4D7B-9AF8-6BEF875B0E6A}"/>
                </c:ext>
              </c:extLst>
            </c:dLbl>
            <c:dLbl>
              <c:idx val="4"/>
              <c:layout>
                <c:manualLayout>
                  <c:x val="-2.208755960815011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E2FB-4D7B-9AF8-6BEF875B0E6A}"/>
                </c:ext>
              </c:extLst>
            </c:dLbl>
            <c:dLbl>
              <c:idx val="5"/>
              <c:layout>
                <c:manualLayout>
                  <c:x val="-9.5907585941292332E-3"/>
                  <c:y val="-7.997470674351527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E2FB-4D7B-9AF8-6BEF875B0E6A}"/>
                </c:ext>
              </c:extLst>
            </c:dLbl>
            <c:dLbl>
              <c:idx val="6"/>
              <c:layout>
                <c:manualLayout>
                  <c:x val="-6.6262678824447899E-3"/>
                  <c:y val="-5.439815508871182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E2FB-4D7B-9AF8-6BEF875B0E6A}"/>
                </c:ext>
              </c:extLst>
            </c:dLbl>
            <c:dLbl>
              <c:idx val="7"/>
              <c:layout>
                <c:manualLayout>
                  <c:x val="-9.4911143489954993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2B9B-42B7-BF2A-1279DA4446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Sheet1!$A$68:$A$76</c:f>
              <c:strCache>
                <c:ptCount val="9"/>
                <c:pt idx="0">
                  <c:v>Genome length</c:v>
                </c:pt>
                <c:pt idx="1">
                  <c:v>Repeats masked</c:v>
                </c:pt>
                <c:pt idx="2">
                  <c:v>All</c:v>
                </c:pt>
                <c:pt idx="3">
                  <c:v>Copia</c:v>
                </c:pt>
                <c:pt idx="4">
                  <c:v>Gypsy</c:v>
                </c:pt>
                <c:pt idx="5">
                  <c:v>All</c:v>
                </c:pt>
                <c:pt idx="6">
                  <c:v>hobo-Activator</c:v>
                </c:pt>
                <c:pt idx="7">
                  <c:v>TC1-IS630-Pogo</c:v>
                </c:pt>
                <c:pt idx="8">
                  <c:v>Helitron</c:v>
                </c:pt>
              </c:strCache>
            </c:strRef>
          </c:cat>
          <c:val>
            <c:numRef>
              <c:f>Sheet1!$B$68:$B$76</c:f>
              <c:numCache>
                <c:formatCode>General</c:formatCode>
                <c:ptCount val="9"/>
                <c:pt idx="0">
                  <c:v>3.74</c:v>
                </c:pt>
                <c:pt idx="1">
                  <c:v>1.62</c:v>
                </c:pt>
                <c:pt idx="2">
                  <c:v>0.88</c:v>
                </c:pt>
                <c:pt idx="3">
                  <c:v>0.13</c:v>
                </c:pt>
                <c:pt idx="4">
                  <c:v>0.7</c:v>
                </c:pt>
                <c:pt idx="5">
                  <c:v>0.63</c:v>
                </c:pt>
                <c:pt idx="6">
                  <c:v>0.05</c:v>
                </c:pt>
                <c:pt idx="7">
                  <c:v>0.09</c:v>
                </c:pt>
                <c:pt idx="8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B-4D7B-9AF8-6BEF875B0E6A}"/>
            </c:ext>
          </c:extLst>
        </c:ser>
        <c:ser>
          <c:idx val="1"/>
          <c:order val="1"/>
          <c:tx>
            <c:strRef>
              <c:f>Sheet1!$C$67</c:f>
              <c:strCache>
                <c:ptCount val="1"/>
                <c:pt idx="0">
                  <c:v>Oryza rufipogon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5.272841304997577E-3"/>
                  <c:y val="7.997470674351527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0-2B9B-42B7-BF2A-1279DA4446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Sheet1!$A$68:$A$76</c:f>
              <c:strCache>
                <c:ptCount val="9"/>
                <c:pt idx="0">
                  <c:v>Genome length</c:v>
                </c:pt>
                <c:pt idx="1">
                  <c:v>Repeats masked</c:v>
                </c:pt>
                <c:pt idx="2">
                  <c:v>All</c:v>
                </c:pt>
                <c:pt idx="3">
                  <c:v>Copia</c:v>
                </c:pt>
                <c:pt idx="4">
                  <c:v>Gypsy</c:v>
                </c:pt>
                <c:pt idx="5">
                  <c:v>All</c:v>
                </c:pt>
                <c:pt idx="6">
                  <c:v>hobo-Activator</c:v>
                </c:pt>
                <c:pt idx="7">
                  <c:v>TC1-IS630-Pogo</c:v>
                </c:pt>
                <c:pt idx="8">
                  <c:v>Helitron</c:v>
                </c:pt>
              </c:strCache>
            </c:strRef>
          </c:cat>
          <c:val>
            <c:numRef>
              <c:f>Sheet1!$C$68:$C$76</c:f>
              <c:numCache>
                <c:formatCode>General</c:formatCode>
                <c:ptCount val="9"/>
                <c:pt idx="0">
                  <c:v>3.85</c:v>
                </c:pt>
                <c:pt idx="1">
                  <c:v>1.7</c:v>
                </c:pt>
                <c:pt idx="2">
                  <c:v>0.95</c:v>
                </c:pt>
                <c:pt idx="3">
                  <c:v>0.13</c:v>
                </c:pt>
                <c:pt idx="4">
                  <c:v>0.79</c:v>
                </c:pt>
                <c:pt idx="5">
                  <c:v>0.64</c:v>
                </c:pt>
                <c:pt idx="6">
                  <c:v>0.05</c:v>
                </c:pt>
                <c:pt idx="7">
                  <c:v>7.0000000000000007E-2</c:v>
                </c:pt>
                <c:pt idx="8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FB-4D7B-9AF8-6BEF875B0E6A}"/>
            </c:ext>
          </c:extLst>
        </c:ser>
        <c:ser>
          <c:idx val="2"/>
          <c:order val="2"/>
          <c:tx>
            <c:strRef>
              <c:f>Sheet1!$D$67</c:f>
              <c:strCache>
                <c:ptCount val="1"/>
                <c:pt idx="0">
                  <c:v>Oryza glaberrima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1.32525357648895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E2FB-4D7B-9AF8-6BEF875B0E6A}"/>
                </c:ext>
              </c:extLst>
            </c:dLbl>
            <c:dLbl>
              <c:idx val="3"/>
              <c:layout>
                <c:manualLayout>
                  <c:x val="9.4911143489954993E-3"/>
                  <c:y val="-7.997470674351527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1-2B9B-42B7-BF2A-1279DA4446FE}"/>
                </c:ext>
              </c:extLst>
            </c:dLbl>
            <c:dLbl>
              <c:idx val="4"/>
              <c:layout>
                <c:manualLayout>
                  <c:x val="2.208755960815011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E2FB-4D7B-9AF8-6BEF875B0E6A}"/>
                </c:ext>
              </c:extLst>
            </c:dLbl>
            <c:dLbl>
              <c:idx val="5"/>
              <c:layout>
                <c:manualLayout>
                  <c:x val="6.4270538111307332E-3"/>
                  <c:y val="-7.9974706743515276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E2FB-4D7B-9AF8-6BEF875B0E6A}"/>
                </c:ext>
              </c:extLst>
            </c:dLbl>
            <c:dLbl>
              <c:idx val="6"/>
              <c:layout>
                <c:manualLayout>
                  <c:x val="6.626267882444628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E2FB-4D7B-9AF8-6BEF875B0E6A}"/>
                </c:ext>
              </c:extLst>
            </c:dLbl>
            <c:dLbl>
              <c:idx val="7"/>
              <c:layout>
                <c:manualLayout>
                  <c:x val="1.160025087099449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2B9B-42B7-BF2A-1279DA4446FE}"/>
                </c:ext>
              </c:extLst>
            </c:dLbl>
            <c:dLbl>
              <c:idx val="8"/>
              <c:layout>
                <c:manualLayout>
                  <c:x val="3.163704782998499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2B9B-42B7-BF2A-1279DA4446F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Sheet1!$A$68:$A$76</c:f>
              <c:strCache>
                <c:ptCount val="9"/>
                <c:pt idx="0">
                  <c:v>Genome length</c:v>
                </c:pt>
                <c:pt idx="1">
                  <c:v>Repeats masked</c:v>
                </c:pt>
                <c:pt idx="2">
                  <c:v>All</c:v>
                </c:pt>
                <c:pt idx="3">
                  <c:v>Copia</c:v>
                </c:pt>
                <c:pt idx="4">
                  <c:v>Gypsy</c:v>
                </c:pt>
                <c:pt idx="5">
                  <c:v>All</c:v>
                </c:pt>
                <c:pt idx="6">
                  <c:v>hobo-Activator</c:v>
                </c:pt>
                <c:pt idx="7">
                  <c:v>TC1-IS630-Pogo</c:v>
                </c:pt>
                <c:pt idx="8">
                  <c:v>Helitron</c:v>
                </c:pt>
              </c:strCache>
            </c:strRef>
          </c:cat>
          <c:val>
            <c:numRef>
              <c:f>Sheet1!$D$68:$D$76</c:f>
              <c:numCache>
                <c:formatCode>General</c:formatCode>
                <c:ptCount val="9"/>
                <c:pt idx="0">
                  <c:v>3.47</c:v>
                </c:pt>
                <c:pt idx="1">
                  <c:v>1.25</c:v>
                </c:pt>
                <c:pt idx="2">
                  <c:v>0.63</c:v>
                </c:pt>
                <c:pt idx="3">
                  <c:v>0.12</c:v>
                </c:pt>
                <c:pt idx="4">
                  <c:v>0.48</c:v>
                </c:pt>
                <c:pt idx="5">
                  <c:v>0.55000000000000004</c:v>
                </c:pt>
                <c:pt idx="6">
                  <c:v>0.05</c:v>
                </c:pt>
                <c:pt idx="7">
                  <c:v>7.0000000000000007E-2</c:v>
                </c:pt>
                <c:pt idx="8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FB-4D7B-9AF8-6BEF875B0E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6885039"/>
        <c:axId val="516881295"/>
      </c:barChart>
      <c:catAx>
        <c:axId val="51688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516881295"/>
        <c:crosses val="autoZero"/>
        <c:auto val="1"/>
        <c:lblAlgn val="ctr"/>
        <c:lblOffset val="100"/>
        <c:noMultiLvlLbl val="0"/>
      </c:catAx>
      <c:valAx>
        <c:axId val="516881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28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Length coverage </a:t>
                </a:r>
                <a:r>
                  <a:rPr lang="en-US" altLang="zh-CN" sz="28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(10</a:t>
                </a:r>
                <a:r>
                  <a:rPr lang="en-US" altLang="zh-CN" sz="2800" b="1" i="0" u="none" strike="noStrike" kern="1200" baseline="30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8</a:t>
                </a:r>
                <a:r>
                  <a:rPr lang="en-US" altLang="zh-CN" sz="28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2800" b="1" i="0" u="none" strike="noStrike" kern="1200" baseline="0" dirty="0" err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bp</a:t>
                </a:r>
                <a:r>
                  <a:rPr lang="en-US" altLang="zh-CN" sz="28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)</a:t>
                </a:r>
                <a:endParaRPr lang="zh-CN" altLang="en-US" sz="2800" b="1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28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688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Copia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Oryza sativa</c:v>
                </c:pt>
                <c:pt idx="1">
                  <c:v>Oryza rufipogon</c:v>
                </c:pt>
                <c:pt idx="2">
                  <c:v>Oryza glaberrima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0.13</c:v>
                </c:pt>
                <c:pt idx="1">
                  <c:v>0.13</c:v>
                </c:pt>
                <c:pt idx="2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37-4B09-BF4D-D880CFBBB21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Gypsy</c:v>
                </c:pt>
              </c:strCache>
            </c:strRef>
          </c:tx>
          <c:spPr>
            <a:solidFill>
              <a:srgbClr val="FF3399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Oryza sativa</c:v>
                </c:pt>
                <c:pt idx="1">
                  <c:v>Oryza rufipogon</c:v>
                </c:pt>
                <c:pt idx="2">
                  <c:v>Oryza glaberrima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0.7</c:v>
                </c:pt>
                <c:pt idx="1">
                  <c:v>0.79</c:v>
                </c:pt>
                <c:pt idx="2">
                  <c:v>0.48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37-4B09-BF4D-D880CFBBB21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DNA transposons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Oryza sativa</c:v>
                </c:pt>
                <c:pt idx="1">
                  <c:v>Oryza rufipogon</c:v>
                </c:pt>
                <c:pt idx="2">
                  <c:v>Oryza glaberrima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0.63</c:v>
                </c:pt>
                <c:pt idx="1">
                  <c:v>0.64</c:v>
                </c:pt>
                <c:pt idx="2">
                  <c:v>0.55000000000000004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037-4B09-BF4D-D880CFBBB21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Helitron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Oryza sativa</c:v>
                </c:pt>
                <c:pt idx="1">
                  <c:v>Oryza rufipogon</c:v>
                </c:pt>
                <c:pt idx="2">
                  <c:v>Oryza glaberrima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0.1</c:v>
                </c:pt>
                <c:pt idx="1">
                  <c:v>0.1</c:v>
                </c:pt>
                <c:pt idx="2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037-4B09-BF4D-D880CFBBB21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bg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ctr" anchorCtr="1">
                <a:norm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Oryza sativa</c:v>
                </c:pt>
                <c:pt idx="1">
                  <c:v>Oryza rufipogon</c:v>
                </c:pt>
                <c:pt idx="2">
                  <c:v>Oryza glaberrima</c:v>
                </c:pt>
              </c:strCache>
            </c:strRef>
          </c:cat>
          <c:val>
            <c:numRef>
              <c:f>Sheet1!$F$2:$F$4</c:f>
              <c:numCache>
                <c:formatCode>General</c:formatCode>
                <c:ptCount val="3"/>
                <c:pt idx="0">
                  <c:v>2.1800000000000002</c:v>
                </c:pt>
                <c:pt idx="1">
                  <c:v>2.19</c:v>
                </c:pt>
                <c:pt idx="2">
                  <c:v>2.25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2037-4B09-BF4D-D880CFBBB219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08691584"/>
        <c:axId val="308694912"/>
      </c:barChart>
      <c:catAx>
        <c:axId val="3086915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694912"/>
        <c:crosses val="autoZero"/>
        <c:auto val="1"/>
        <c:lblAlgn val="ctr"/>
        <c:lblOffset val="100"/>
        <c:noMultiLvlLbl val="0"/>
      </c:catAx>
      <c:valAx>
        <c:axId val="3086949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800" b="1" i="0" baseline="0" dirty="0" smtClean="0">
                    <a:effectLst/>
                  </a:rPr>
                  <a:t>Length coverage (10</a:t>
                </a:r>
                <a:r>
                  <a:rPr lang="en-US" altLang="zh-CN" sz="1800" b="1" i="0" baseline="30000" dirty="0" smtClean="0">
                    <a:effectLst/>
                  </a:rPr>
                  <a:t>8</a:t>
                </a:r>
                <a:r>
                  <a:rPr lang="en-US" altLang="zh-CN" sz="1800" b="1" i="0" baseline="0" dirty="0" smtClean="0">
                    <a:effectLst/>
                  </a:rPr>
                  <a:t> </a:t>
                </a:r>
                <a:r>
                  <a:rPr lang="en-US" altLang="zh-CN" sz="1800" b="1" i="0" baseline="0" dirty="0" err="1" smtClean="0">
                    <a:effectLst/>
                  </a:rPr>
                  <a:t>bp</a:t>
                </a:r>
                <a:r>
                  <a:rPr lang="en-US" altLang="zh-CN" sz="1800" b="1" i="0" baseline="0" dirty="0" smtClean="0">
                    <a:effectLst/>
                  </a:rPr>
                  <a:t>)</a:t>
                </a:r>
                <a:endParaRPr lang="zh-CN" altLang="zh-CN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6915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Sheet1!$B$47</c:f>
              <c:strCache>
                <c:ptCount val="1"/>
                <c:pt idx="0">
                  <c:v>Oryza sativa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0378026563498732E-2"/>
                  <c:y val="-2.493219973009408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97C-4B08-BE08-9F33FB00C3B7}"/>
                </c:ext>
              </c:extLst>
            </c:dLbl>
            <c:dLbl>
              <c:idx val="6"/>
              <c:layout>
                <c:manualLayout>
                  <c:x val="-2.4916579461280727E-2"/>
                  <c:y val="1.02516964086081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8158465764851572E-2"/>
                      <c:h val="4.14800924168971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B97C-4B08-BE08-9F33FB00C3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Sheet1!$A$48:$A$52</c:f>
              <c:strCache>
                <c:ptCount val="5"/>
                <c:pt idx="0">
                  <c:v>Copia</c:v>
                </c:pt>
                <c:pt idx="1">
                  <c:v>Gypsy</c:v>
                </c:pt>
                <c:pt idx="2">
                  <c:v>LINEs</c:v>
                </c:pt>
                <c:pt idx="3">
                  <c:v>DNA</c:v>
                </c:pt>
                <c:pt idx="4">
                  <c:v>Helitron</c:v>
                </c:pt>
              </c:strCache>
            </c:strRef>
          </c:cat>
          <c:val>
            <c:numRef>
              <c:f>Sheet1!$B$48:$B$52</c:f>
              <c:numCache>
                <c:formatCode>General</c:formatCode>
                <c:ptCount val="5"/>
                <c:pt idx="0">
                  <c:v>13.898999999999999</c:v>
                </c:pt>
                <c:pt idx="1">
                  <c:v>50.207000000000001</c:v>
                </c:pt>
                <c:pt idx="2">
                  <c:v>6.4420000000000002</c:v>
                </c:pt>
                <c:pt idx="3">
                  <c:v>254.05500000000001</c:v>
                </c:pt>
                <c:pt idx="4">
                  <c:v>37.475999999999999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7C-4B08-BE08-9F33FB00C3B7}"/>
            </c:ext>
          </c:extLst>
        </c:ser>
        <c:ser>
          <c:idx val="1"/>
          <c:order val="1"/>
          <c:tx>
            <c:strRef>
              <c:f>Sheet1!$C$47</c:f>
              <c:strCache>
                <c:ptCount val="1"/>
                <c:pt idx="0">
                  <c:v>Oryza rufipogon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5.6097562052958745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97C-4B08-BE08-9F33FB00C3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Sheet1!$A$48:$A$52</c:f>
              <c:strCache>
                <c:ptCount val="5"/>
                <c:pt idx="0">
                  <c:v>Copia</c:v>
                </c:pt>
                <c:pt idx="1">
                  <c:v>Gypsy</c:v>
                </c:pt>
                <c:pt idx="2">
                  <c:v>LINEs</c:v>
                </c:pt>
                <c:pt idx="3">
                  <c:v>DNA</c:v>
                </c:pt>
                <c:pt idx="4">
                  <c:v>Helitron</c:v>
                </c:pt>
              </c:strCache>
            </c:strRef>
          </c:cat>
          <c:val>
            <c:numRef>
              <c:f>Sheet1!$C$48:$C$52</c:f>
              <c:numCache>
                <c:formatCode>General</c:formatCode>
                <c:ptCount val="5"/>
                <c:pt idx="0">
                  <c:v>17.646999999999998</c:v>
                </c:pt>
                <c:pt idx="1">
                  <c:v>55.298000000000002</c:v>
                </c:pt>
                <c:pt idx="2">
                  <c:v>3.1230000000000002</c:v>
                </c:pt>
                <c:pt idx="3">
                  <c:v>274.036</c:v>
                </c:pt>
                <c:pt idx="4">
                  <c:v>34.249000000000002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7C-4B08-BE08-9F33FB00C3B7}"/>
            </c:ext>
          </c:extLst>
        </c:ser>
        <c:ser>
          <c:idx val="2"/>
          <c:order val="2"/>
          <c:tx>
            <c:strRef>
              <c:f>Sheet1!$D$47</c:f>
              <c:strCache>
                <c:ptCount val="1"/>
                <c:pt idx="0">
                  <c:v>Oryza glaberrima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5.6097562052958745E-3"/>
                  <c:y val="-1.534431887136230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97C-4B08-BE08-9F33FB00C3B7}"/>
                </c:ext>
              </c:extLst>
            </c:dLbl>
            <c:dLbl>
              <c:idx val="6"/>
              <c:layout>
                <c:manualLayout>
                  <c:x val="9.3495936754931248E-3"/>
                  <c:y val="3.34789006478035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97C-4B08-BE08-9F33FB00C3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Sheet1!$A$48:$A$52</c:f>
              <c:strCache>
                <c:ptCount val="5"/>
                <c:pt idx="0">
                  <c:v>Copia</c:v>
                </c:pt>
                <c:pt idx="1">
                  <c:v>Gypsy</c:v>
                </c:pt>
                <c:pt idx="2">
                  <c:v>LINEs</c:v>
                </c:pt>
                <c:pt idx="3">
                  <c:v>DNA</c:v>
                </c:pt>
                <c:pt idx="4">
                  <c:v>Helitron</c:v>
                </c:pt>
              </c:strCache>
            </c:strRef>
          </c:cat>
          <c:val>
            <c:numRef>
              <c:f>Sheet1!$D$48:$D$52</c:f>
              <c:numCache>
                <c:formatCode>General</c:formatCode>
                <c:ptCount val="5"/>
                <c:pt idx="0">
                  <c:v>14.569000000000001</c:v>
                </c:pt>
                <c:pt idx="1">
                  <c:v>42.613999999999997</c:v>
                </c:pt>
                <c:pt idx="2">
                  <c:v>2.7759999999999998</c:v>
                </c:pt>
                <c:pt idx="3">
                  <c:v>257.04599999999999</c:v>
                </c:pt>
                <c:pt idx="4">
                  <c:v>28.65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7C-4B08-BE08-9F33FB00C3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6943199"/>
        <c:axId val="396943615"/>
      </c:barChart>
      <c:catAx>
        <c:axId val="396943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96943615"/>
        <c:crosses val="autoZero"/>
        <c:auto val="1"/>
        <c:lblAlgn val="ctr"/>
        <c:lblOffset val="100"/>
        <c:noMultiLvlLbl val="0"/>
      </c:catAx>
      <c:valAx>
        <c:axId val="39694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The number of copies (</a:t>
                </a:r>
                <a:r>
                  <a:rPr lang="en-US" altLang="zh-CN" sz="28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2800" b="1" i="0" u="none" strike="noStrike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)</a:t>
                </a:r>
                <a:endParaRPr lang="zh-CN" altLang="en-US" sz="2800" b="1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943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D6-47F4-98F4-414EB731F1D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7D6-47F4-98F4-414EB731F1D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77D6-47F4-98F4-414EB731F1D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77D6-47F4-98F4-414EB731F1D5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77D6-47F4-98F4-414EB731F1D5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7D6-47F4-98F4-414EB731F1D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DNA/CMC-EnSpm</c:v>
                </c:pt>
                <c:pt idx="1">
                  <c:v>DNA/hAT-Ac</c:v>
                </c:pt>
                <c:pt idx="2">
                  <c:v>DNA/TcMar-Tc1</c:v>
                </c:pt>
                <c:pt idx="3">
                  <c:v>DNA/PIF-Harbinger</c:v>
                </c:pt>
                <c:pt idx="4">
                  <c:v>DNA/haT-Charlie</c:v>
                </c:pt>
                <c:pt idx="5">
                  <c:v>DNA/Other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283</c:v>
                </c:pt>
                <c:pt idx="1">
                  <c:v>133</c:v>
                </c:pt>
                <c:pt idx="2">
                  <c:v>73</c:v>
                </c:pt>
                <c:pt idx="3">
                  <c:v>71</c:v>
                </c:pt>
                <c:pt idx="4">
                  <c:v>61</c:v>
                </c:pt>
                <c:pt idx="5">
                  <c:v>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CF-49E1-B230-7CA2BE8A4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32745937584731"/>
          <c:y val="7.1725762880372426E-2"/>
          <c:w val="0.85095871313355864"/>
          <c:h val="0.73373148683123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RepeatModeler2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Sheet1!$A$26:$A$29</c15:sqref>
                  </c15:fullRef>
                </c:ext>
              </c:extLst>
              <c:f>Sheet1!$A$26:$A$28</c:f>
              <c:strCache>
                <c:ptCount val="3"/>
                <c:pt idx="0">
                  <c:v>O.sativa</c:v>
                </c:pt>
                <c:pt idx="1">
                  <c:v>Mus musculus</c:v>
                </c:pt>
                <c:pt idx="2">
                  <c:v>hg38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Sheet1!$B$26:$B$29</c15:sqref>
                  </c15:fullRef>
                </c:ext>
              </c:extLst>
              <c:f>Sheet1!$B$26:$B$28</c:f>
              <c:numCache>
                <c:formatCode>General</c:formatCode>
                <c:ptCount val="3"/>
                <c:pt idx="0">
                  <c:v>851</c:v>
                </c:pt>
                <c:pt idx="1">
                  <c:v>913.22</c:v>
                </c:pt>
                <c:pt idx="2">
                  <c:v>1041.97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5F-4C21-9AAE-5A0E331756A1}"/>
            </c:ext>
          </c:extLst>
        </c:ser>
        <c:ser>
          <c:idx val="1"/>
          <c:order val="1"/>
          <c:tx>
            <c:strRef>
              <c:f>Sheet1!$C$25</c:f>
              <c:strCache>
                <c:ptCount val="1"/>
                <c:pt idx="0">
                  <c:v>RepeatScout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Sheet1!$A$26:$A$29</c15:sqref>
                  </c15:fullRef>
                </c:ext>
              </c:extLst>
              <c:f>Sheet1!$A$26:$A$28</c:f>
              <c:strCache>
                <c:ptCount val="3"/>
                <c:pt idx="0">
                  <c:v>O.sativa</c:v>
                </c:pt>
                <c:pt idx="1">
                  <c:v>Mus musculus</c:v>
                </c:pt>
                <c:pt idx="2">
                  <c:v>hg38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Sheet1!$C$26:$C$29</c15:sqref>
                  </c15:fullRef>
                </c:ext>
              </c:extLst>
              <c:f>Sheet1!$C$26:$C$28</c:f>
              <c:numCache>
                <c:formatCode>General</c:formatCode>
                <c:ptCount val="3"/>
                <c:pt idx="0">
                  <c:v>60.02</c:v>
                </c:pt>
                <c:pt idx="1">
                  <c:v>680.64</c:v>
                </c:pt>
                <c:pt idx="2">
                  <c:v>775.04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5F-4C21-9AAE-5A0E331756A1}"/>
            </c:ext>
          </c:extLst>
        </c:ser>
        <c:ser>
          <c:idx val="2"/>
          <c:order val="2"/>
          <c:tx>
            <c:strRef>
              <c:f>Sheet1!$D$25</c:f>
              <c:strCache>
                <c:ptCount val="1"/>
                <c:pt idx="0">
                  <c:v>KmerRepFinder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Sheet1!$A$26:$A$29</c15:sqref>
                  </c15:fullRef>
                </c:ext>
              </c:extLst>
              <c:f>Sheet1!$A$26:$A$28</c:f>
              <c:strCache>
                <c:ptCount val="3"/>
                <c:pt idx="0">
                  <c:v>O.sativa</c:v>
                </c:pt>
                <c:pt idx="1">
                  <c:v>Mus musculus</c:v>
                </c:pt>
                <c:pt idx="2">
                  <c:v>hg38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Sheet1!$D$26:$D$29</c15:sqref>
                  </c15:fullRef>
                </c:ext>
              </c:extLst>
              <c:f>Sheet1!$D$26:$D$28</c:f>
              <c:numCache>
                <c:formatCode>General</c:formatCode>
                <c:ptCount val="3"/>
                <c:pt idx="0">
                  <c:v>39.9</c:v>
                </c:pt>
                <c:pt idx="1">
                  <c:v>131.38</c:v>
                </c:pt>
                <c:pt idx="2">
                  <c:v>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5F-4C21-9AAE-5A0E331756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6684431"/>
        <c:axId val="526682767"/>
      </c:barChart>
      <c:catAx>
        <c:axId val="52668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682767"/>
        <c:crosses val="autoZero"/>
        <c:auto val="1"/>
        <c:lblAlgn val="ctr"/>
        <c:lblOffset val="100"/>
        <c:noMultiLvlLbl val="0"/>
      </c:catAx>
      <c:valAx>
        <c:axId val="52668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Running Time (min)</a:t>
                </a:r>
                <a:endParaRPr lang="zh-CN" altLang="en-US" sz="1100" b="1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68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0.01</c:v>
                </c:pt>
                <c:pt idx="4">
                  <c:v>0.23</c:v>
                </c:pt>
                <c:pt idx="5">
                  <c:v>7.0000000000000007E-2</c:v>
                </c:pt>
                <c:pt idx="8">
                  <c:v>0.08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A-44FE-8479-A057A29FA5E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LINE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22.54</c:v>
                </c:pt>
                <c:pt idx="1">
                  <c:v>23.86</c:v>
                </c:pt>
                <c:pt idx="4">
                  <c:v>11.17</c:v>
                </c:pt>
                <c:pt idx="5">
                  <c:v>17.46</c:v>
                </c:pt>
                <c:pt idx="8">
                  <c:v>3.84</c:v>
                </c:pt>
                <c:pt idx="9">
                  <c:v>4.41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4FE-8479-A057A29FA5EF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LTR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50.58</c:v>
                </c:pt>
                <c:pt idx="1">
                  <c:v>53.26</c:v>
                </c:pt>
                <c:pt idx="4">
                  <c:v>34.200000000000003</c:v>
                </c:pt>
                <c:pt idx="5">
                  <c:v>37.11</c:v>
                </c:pt>
                <c:pt idx="8">
                  <c:v>35.770000000000003</c:v>
                </c:pt>
                <c:pt idx="9">
                  <c:v>36.67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EA-44FE-8479-A057A29FA5EF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TIR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4.41</c:v>
                </c:pt>
                <c:pt idx="1">
                  <c:v>4.9000000000000004</c:v>
                </c:pt>
                <c:pt idx="4">
                  <c:v>21.09</c:v>
                </c:pt>
                <c:pt idx="5">
                  <c:v>30.33</c:v>
                </c:pt>
                <c:pt idx="8">
                  <c:v>23.35</c:v>
                </c:pt>
                <c:pt idx="9">
                  <c:v>36.590000000000003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4FE-8479-A057A29FA5EF}"/>
            </c:ext>
          </c:extLst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Helitron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0.04</c:v>
                </c:pt>
                <c:pt idx="1">
                  <c:v>0.47</c:v>
                </c:pt>
                <c:pt idx="4">
                  <c:v>1.17</c:v>
                </c:pt>
                <c:pt idx="5">
                  <c:v>2.56</c:v>
                </c:pt>
                <c:pt idx="8">
                  <c:v>8.7799999999999994</c:v>
                </c:pt>
                <c:pt idx="9">
                  <c:v>14.59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EA-44FE-8479-A057A29FA5EF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Sheet1!$H$2:$H$11</c:f>
              <c:numCache>
                <c:formatCode>General</c:formatCode>
                <c:ptCount val="10"/>
                <c:pt idx="0">
                  <c:v>1.9000000000000012</c:v>
                </c:pt>
                <c:pt idx="1">
                  <c:v>3.6299999999999928</c:v>
                </c:pt>
                <c:pt idx="4">
                  <c:v>0.90999999999998771</c:v>
                </c:pt>
                <c:pt idx="5">
                  <c:v>2.5300000000000034</c:v>
                </c:pt>
                <c:pt idx="8">
                  <c:v>0.89999999999999325</c:v>
                </c:pt>
                <c:pt idx="9">
                  <c:v>1.1900000000000013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4FE-8479-A057A29FA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574399"/>
        <c:axId val="400564831"/>
      </c:barChart>
      <c:catAx>
        <c:axId val="4005743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0564831"/>
        <c:crosses val="autoZero"/>
        <c:auto val="1"/>
        <c:lblAlgn val="ctr"/>
        <c:lblOffset val="100"/>
        <c:noMultiLvlLbl val="0"/>
      </c:catAx>
      <c:valAx>
        <c:axId val="400564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altLang="zh-CN" sz="1100" b="1" i="0" u="none" strike="noStrike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over </a:t>
                </a: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the curated library (%) </a:t>
                </a:r>
                <a:endParaRPr lang="zh-CN" altLang="en-US" sz="1100" b="1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2.4505706566880319E-2"/>
              <c:y val="0.216881515764727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05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32745937584731"/>
          <c:y val="7.1725762880372426E-2"/>
          <c:w val="0.85095871313355864"/>
          <c:h val="0.73373148683123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RepeatModeler2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Sheet1!$A$26:$A$29</c15:sqref>
                  </c15:fullRef>
                </c:ext>
              </c:extLst>
              <c:f>Sheet1!$A$26:$A$28</c:f>
              <c:strCache>
                <c:ptCount val="3"/>
                <c:pt idx="0">
                  <c:v>O.sativa</c:v>
                </c:pt>
                <c:pt idx="1">
                  <c:v>Mus musculus</c:v>
                </c:pt>
                <c:pt idx="2">
                  <c:v>hg38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Sheet1!$B$26:$B$29</c15:sqref>
                  </c15:fullRef>
                </c:ext>
              </c:extLst>
              <c:f>Sheet1!$B$26:$B$28</c:f>
              <c:numCache>
                <c:formatCode>General</c:formatCode>
                <c:ptCount val="3"/>
                <c:pt idx="0">
                  <c:v>851</c:v>
                </c:pt>
                <c:pt idx="1">
                  <c:v>913.22</c:v>
                </c:pt>
                <c:pt idx="2">
                  <c:v>1041.97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5F-4C21-9AAE-5A0E331756A1}"/>
            </c:ext>
          </c:extLst>
        </c:ser>
        <c:ser>
          <c:idx val="1"/>
          <c:order val="1"/>
          <c:tx>
            <c:strRef>
              <c:f>Sheet1!$C$25</c:f>
              <c:strCache>
                <c:ptCount val="1"/>
                <c:pt idx="0">
                  <c:v>RepeatScout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Sheet1!$A$26:$A$29</c15:sqref>
                  </c15:fullRef>
                </c:ext>
              </c:extLst>
              <c:f>Sheet1!$A$26:$A$28</c:f>
              <c:strCache>
                <c:ptCount val="3"/>
                <c:pt idx="0">
                  <c:v>O.sativa</c:v>
                </c:pt>
                <c:pt idx="1">
                  <c:v>Mus musculus</c:v>
                </c:pt>
                <c:pt idx="2">
                  <c:v>hg38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Sheet1!$C$26:$C$29</c15:sqref>
                  </c15:fullRef>
                </c:ext>
              </c:extLst>
              <c:f>Sheet1!$C$26:$C$28</c:f>
              <c:numCache>
                <c:formatCode>General</c:formatCode>
                <c:ptCount val="3"/>
                <c:pt idx="0">
                  <c:v>60.02</c:v>
                </c:pt>
                <c:pt idx="1">
                  <c:v>680.64</c:v>
                </c:pt>
                <c:pt idx="2">
                  <c:v>775.04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5F-4C21-9AAE-5A0E331756A1}"/>
            </c:ext>
          </c:extLst>
        </c:ser>
        <c:ser>
          <c:idx val="2"/>
          <c:order val="2"/>
          <c:tx>
            <c:strRef>
              <c:f>Sheet1!$D$25</c:f>
              <c:strCache>
                <c:ptCount val="1"/>
                <c:pt idx="0">
                  <c:v>KmerRepFinder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Sheet1!$A$26:$A$29</c15:sqref>
                  </c15:fullRef>
                </c:ext>
              </c:extLst>
              <c:f>Sheet1!$A$26:$A$28</c:f>
              <c:strCache>
                <c:ptCount val="3"/>
                <c:pt idx="0">
                  <c:v>O.sativa</c:v>
                </c:pt>
                <c:pt idx="1">
                  <c:v>Mus musculus</c:v>
                </c:pt>
                <c:pt idx="2">
                  <c:v>hg38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Sheet1!$D$26:$D$29</c15:sqref>
                  </c15:fullRef>
                </c:ext>
              </c:extLst>
              <c:f>Sheet1!$D$26:$D$28</c:f>
              <c:numCache>
                <c:formatCode>General</c:formatCode>
                <c:ptCount val="3"/>
                <c:pt idx="0">
                  <c:v>39.9</c:v>
                </c:pt>
                <c:pt idx="1">
                  <c:v>131.38</c:v>
                </c:pt>
                <c:pt idx="2">
                  <c:v>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5F-4C21-9AAE-5A0E331756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6684431"/>
        <c:axId val="526682767"/>
      </c:barChart>
      <c:catAx>
        <c:axId val="52668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526682767"/>
        <c:crosses val="autoZero"/>
        <c:auto val="1"/>
        <c:lblAlgn val="ctr"/>
        <c:lblOffset val="100"/>
        <c:noMultiLvlLbl val="0"/>
      </c:catAx>
      <c:valAx>
        <c:axId val="52668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24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Running Time (min)</a:t>
                </a:r>
                <a:endParaRPr lang="zh-CN" altLang="en-US" sz="2400" b="1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24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68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0.01</c:v>
                </c:pt>
                <c:pt idx="4">
                  <c:v>0.23</c:v>
                </c:pt>
                <c:pt idx="5">
                  <c:v>7.0000000000000007E-2</c:v>
                </c:pt>
                <c:pt idx="8">
                  <c:v>0.08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A-44FE-8479-A057A29FA5E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LINE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22.54</c:v>
                </c:pt>
                <c:pt idx="1">
                  <c:v>23.86</c:v>
                </c:pt>
                <c:pt idx="4">
                  <c:v>11.17</c:v>
                </c:pt>
                <c:pt idx="5">
                  <c:v>17.46</c:v>
                </c:pt>
                <c:pt idx="8">
                  <c:v>3.84</c:v>
                </c:pt>
                <c:pt idx="9">
                  <c:v>4.41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4FE-8479-A057A29FA5EF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LTR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50.58</c:v>
                </c:pt>
                <c:pt idx="1">
                  <c:v>53.26</c:v>
                </c:pt>
                <c:pt idx="4">
                  <c:v>34.200000000000003</c:v>
                </c:pt>
                <c:pt idx="5">
                  <c:v>37.11</c:v>
                </c:pt>
                <c:pt idx="8">
                  <c:v>35.770000000000003</c:v>
                </c:pt>
                <c:pt idx="9">
                  <c:v>36.67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EA-44FE-8479-A057A29FA5EF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TIR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4.41</c:v>
                </c:pt>
                <c:pt idx="1">
                  <c:v>4.9000000000000004</c:v>
                </c:pt>
                <c:pt idx="4">
                  <c:v>21.09</c:v>
                </c:pt>
                <c:pt idx="5">
                  <c:v>30.33</c:v>
                </c:pt>
                <c:pt idx="8">
                  <c:v>23.35</c:v>
                </c:pt>
                <c:pt idx="9">
                  <c:v>36.590000000000003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4FE-8479-A057A29FA5EF}"/>
            </c:ext>
          </c:extLst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Helitron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0.04</c:v>
                </c:pt>
                <c:pt idx="1">
                  <c:v>0.47</c:v>
                </c:pt>
                <c:pt idx="4">
                  <c:v>1.17</c:v>
                </c:pt>
                <c:pt idx="5">
                  <c:v>2.56</c:v>
                </c:pt>
                <c:pt idx="8">
                  <c:v>8.7799999999999994</c:v>
                </c:pt>
                <c:pt idx="9">
                  <c:v>14.59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EA-44FE-8479-A057A29FA5EF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Sheet1!$H$2:$H$11</c:f>
              <c:numCache>
                <c:formatCode>General</c:formatCode>
                <c:ptCount val="10"/>
                <c:pt idx="0">
                  <c:v>1.9000000000000012</c:v>
                </c:pt>
                <c:pt idx="1">
                  <c:v>3.6299999999999928</c:v>
                </c:pt>
                <c:pt idx="4">
                  <c:v>0.90999999999998771</c:v>
                </c:pt>
                <c:pt idx="5">
                  <c:v>2.5300000000000034</c:v>
                </c:pt>
                <c:pt idx="8">
                  <c:v>0.89999999999999325</c:v>
                </c:pt>
                <c:pt idx="9">
                  <c:v>1.1900000000000013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4FE-8479-A057A29FA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574399"/>
        <c:axId val="400564831"/>
      </c:barChart>
      <c:catAx>
        <c:axId val="4005743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400564831"/>
        <c:crosses val="autoZero"/>
        <c:auto val="1"/>
        <c:lblAlgn val="ctr"/>
        <c:lblOffset val="100"/>
        <c:noMultiLvlLbl val="0"/>
      </c:catAx>
      <c:valAx>
        <c:axId val="400564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4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altLang="zh-CN" sz="2400" b="1" i="0" u="none" strike="noStrike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over </a:t>
                </a:r>
                <a:r>
                  <a:rPr lang="en-US" altLang="zh-CN" sz="24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the curated library (%) </a:t>
                </a:r>
                <a:endParaRPr lang="zh-CN" altLang="en-US" sz="2400" b="1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8.9904590903918634E-3"/>
              <c:y val="0.2013453453086090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05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C18-4F98-B047-B489663CCE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C18-4F98-B047-B489663CCE0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C18-4F98-B047-B489663CCE0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C18-4F98-B047-B489663CCE0C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C18-4F98-B047-B489663CCE0C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CC18-4F98-B047-B489663CCE0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DNA/CMC-EnSpm</c:v>
                </c:pt>
                <c:pt idx="1">
                  <c:v>DNA/hAT-Ac</c:v>
                </c:pt>
                <c:pt idx="2">
                  <c:v>DNA/TcMar-Tc1</c:v>
                </c:pt>
                <c:pt idx="3">
                  <c:v>DNA/PIF-Harbinger</c:v>
                </c:pt>
                <c:pt idx="4">
                  <c:v>DNA/haT-Charlie</c:v>
                </c:pt>
                <c:pt idx="5">
                  <c:v>DNA/Other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283</c:v>
                </c:pt>
                <c:pt idx="1">
                  <c:v>133</c:v>
                </c:pt>
                <c:pt idx="2">
                  <c:v>73</c:v>
                </c:pt>
                <c:pt idx="3">
                  <c:v>71</c:v>
                </c:pt>
                <c:pt idx="4">
                  <c:v>61</c:v>
                </c:pt>
                <c:pt idx="5">
                  <c:v>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CF-49E1-B230-7CA2BE8A4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9514542322834649"/>
          <c:y val="0.41221697287839021"/>
          <c:w val="0.19307283464566929"/>
          <c:h val="0.272972003499562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0EC-437D-ABE5-B2E0E75FAD7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0EC-437D-ABE5-B2E0E75FAD7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0EC-437D-ABE5-B2E0E75FAD7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0EC-437D-ABE5-B2E0E75FAD7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E0EC-437D-ABE5-B2E0E75FAD7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E0EC-437D-ABE5-B2E0E75FAD7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DNA/CMC-EnSpm</c:v>
                </c:pt>
                <c:pt idx="1">
                  <c:v>DNA/hAT-Ac</c:v>
                </c:pt>
                <c:pt idx="2">
                  <c:v>DNA/TcMar-Tc1</c:v>
                </c:pt>
                <c:pt idx="3">
                  <c:v>DNA/PIF-Harbinger</c:v>
                </c:pt>
                <c:pt idx="4">
                  <c:v>DNA/haT-Charlie</c:v>
                </c:pt>
                <c:pt idx="5">
                  <c:v>DNA/Other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283</c:v>
                </c:pt>
                <c:pt idx="1">
                  <c:v>133</c:v>
                </c:pt>
                <c:pt idx="2">
                  <c:v>73</c:v>
                </c:pt>
                <c:pt idx="3">
                  <c:v>71</c:v>
                </c:pt>
                <c:pt idx="4">
                  <c:v>61</c:v>
                </c:pt>
                <c:pt idx="5">
                  <c:v>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CF-49E1-B230-7CA2BE8A4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Sheet1!$B$67</c:f>
              <c:strCache>
                <c:ptCount val="1"/>
                <c:pt idx="0">
                  <c:v>Vigna angularis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417511921629859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3-E2FB-4D7B-9AF8-6BEF875B0E6A}"/>
                </c:ext>
              </c:extLst>
            </c:dLbl>
            <c:dLbl>
              <c:idx val="1"/>
              <c:layout>
                <c:manualLayout>
                  <c:x val="-6.6262678824447899E-3"/>
                  <c:y val="-5.439815508871182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E2FB-4D7B-9AF8-6BEF875B0E6A}"/>
                </c:ext>
              </c:extLst>
            </c:dLbl>
            <c:dLbl>
              <c:idx val="2"/>
              <c:layout>
                <c:manualLayout>
                  <c:x val="-8.835023843259719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E2FB-4D7B-9AF8-6BEF875B0E6A}"/>
                </c:ext>
              </c:extLst>
            </c:dLbl>
            <c:dLbl>
              <c:idx val="3"/>
              <c:layout>
                <c:manualLayout>
                  <c:x val="-6.6262678824448714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E2FB-4D7B-9AF8-6BEF875B0E6A}"/>
                </c:ext>
              </c:extLst>
            </c:dLbl>
            <c:dLbl>
              <c:idx val="4"/>
              <c:layout>
                <c:manualLayout>
                  <c:x val="-2.208755960815011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8-E2FB-4D7B-9AF8-6BEF875B0E6A}"/>
                </c:ext>
              </c:extLst>
            </c:dLbl>
            <c:dLbl>
              <c:idx val="5"/>
              <c:layout>
                <c:manualLayout>
                  <c:x val="-2.20875596081493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A-E2FB-4D7B-9AF8-6BEF875B0E6A}"/>
                </c:ext>
              </c:extLst>
            </c:dLbl>
            <c:dLbl>
              <c:idx val="6"/>
              <c:layout>
                <c:manualLayout>
                  <c:x val="-6.6262678824447899E-3"/>
                  <c:y val="-5.439815508871182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C-E2FB-4D7B-9AF8-6BEF875B0E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Sheet1!$A$68:$A$74</c:f>
              <c:strCache>
                <c:ptCount val="7"/>
                <c:pt idx="0">
                  <c:v>Genome length</c:v>
                </c:pt>
                <c:pt idx="1">
                  <c:v>All</c:v>
                </c:pt>
                <c:pt idx="2">
                  <c:v>Copia</c:v>
                </c:pt>
                <c:pt idx="3">
                  <c:v>Gypsy</c:v>
                </c:pt>
                <c:pt idx="4">
                  <c:v>All</c:v>
                </c:pt>
                <c:pt idx="5">
                  <c:v>TIR</c:v>
                </c:pt>
                <c:pt idx="6">
                  <c:v>Helitron</c:v>
                </c:pt>
              </c:strCache>
            </c:strRef>
          </c:cat>
          <c:val>
            <c:numRef>
              <c:f>Sheet1!$B$68:$B$74</c:f>
              <c:numCache>
                <c:formatCode>General</c:formatCode>
                <c:ptCount val="7"/>
                <c:pt idx="0">
                  <c:v>4.67</c:v>
                </c:pt>
                <c:pt idx="1">
                  <c:v>1.65</c:v>
                </c:pt>
                <c:pt idx="2">
                  <c:v>0.55000000000000004</c:v>
                </c:pt>
                <c:pt idx="3">
                  <c:v>0.89</c:v>
                </c:pt>
                <c:pt idx="4">
                  <c:v>0.23</c:v>
                </c:pt>
                <c:pt idx="5">
                  <c:v>0.23</c:v>
                </c:pt>
                <c:pt idx="6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B-4D7B-9AF8-6BEF875B0E6A}"/>
            </c:ext>
          </c:extLst>
        </c:ser>
        <c:ser>
          <c:idx val="1"/>
          <c:order val="1"/>
          <c:tx>
            <c:strRef>
              <c:f>Sheet1!$C$67</c:f>
              <c:strCache>
                <c:ptCount val="1"/>
                <c:pt idx="0">
                  <c:v>Vigna radiata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Sheet1!$A$68:$A$74</c:f>
              <c:strCache>
                <c:ptCount val="7"/>
                <c:pt idx="0">
                  <c:v>Genome length</c:v>
                </c:pt>
                <c:pt idx="1">
                  <c:v>All</c:v>
                </c:pt>
                <c:pt idx="2">
                  <c:v>Copia</c:v>
                </c:pt>
                <c:pt idx="3">
                  <c:v>Gypsy</c:v>
                </c:pt>
                <c:pt idx="4">
                  <c:v>All</c:v>
                </c:pt>
                <c:pt idx="5">
                  <c:v>TIR</c:v>
                </c:pt>
                <c:pt idx="6">
                  <c:v>Helitron</c:v>
                </c:pt>
              </c:strCache>
            </c:strRef>
          </c:cat>
          <c:val>
            <c:numRef>
              <c:f>Sheet1!$C$68:$C$74</c:f>
              <c:numCache>
                <c:formatCode>General</c:formatCode>
                <c:ptCount val="7"/>
                <c:pt idx="0">
                  <c:v>4.6399999999999997</c:v>
                </c:pt>
                <c:pt idx="1">
                  <c:v>1.49</c:v>
                </c:pt>
                <c:pt idx="2">
                  <c:v>0.63</c:v>
                </c:pt>
                <c:pt idx="3">
                  <c:v>0.73</c:v>
                </c:pt>
                <c:pt idx="4">
                  <c:v>0.2</c:v>
                </c:pt>
                <c:pt idx="5">
                  <c:v>0.2</c:v>
                </c:pt>
                <c:pt idx="6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FB-4D7B-9AF8-6BEF875B0E6A}"/>
            </c:ext>
          </c:extLst>
        </c:ser>
        <c:ser>
          <c:idx val="2"/>
          <c:order val="2"/>
          <c:tx>
            <c:strRef>
              <c:f>Sheet1!$D$67</c:f>
              <c:strCache>
                <c:ptCount val="1"/>
                <c:pt idx="0">
                  <c:v>Vigna unguiculata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1.32525357648895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6-E2FB-4D7B-9AF8-6BEF875B0E6A}"/>
                </c:ext>
              </c:extLst>
            </c:dLbl>
            <c:dLbl>
              <c:idx val="4"/>
              <c:layout>
                <c:manualLayout>
                  <c:x val="2.208755960815011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9-E2FB-4D7B-9AF8-6BEF875B0E6A}"/>
                </c:ext>
              </c:extLst>
            </c:dLbl>
            <c:dLbl>
              <c:idx val="5"/>
              <c:layout>
                <c:manualLayout>
                  <c:x val="2.2087559608147682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B-E2FB-4D7B-9AF8-6BEF875B0E6A}"/>
                </c:ext>
              </c:extLst>
            </c:dLbl>
            <c:dLbl>
              <c:idx val="6"/>
              <c:layout>
                <c:manualLayout>
                  <c:x val="6.626267882444628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D-E2FB-4D7B-9AF8-6BEF875B0E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Sheet1!$A$68:$A$74</c:f>
              <c:strCache>
                <c:ptCount val="7"/>
                <c:pt idx="0">
                  <c:v>Genome length</c:v>
                </c:pt>
                <c:pt idx="1">
                  <c:v>All</c:v>
                </c:pt>
                <c:pt idx="2">
                  <c:v>Copia</c:v>
                </c:pt>
                <c:pt idx="3">
                  <c:v>Gypsy</c:v>
                </c:pt>
                <c:pt idx="4">
                  <c:v>All</c:v>
                </c:pt>
                <c:pt idx="5">
                  <c:v>TIR</c:v>
                </c:pt>
                <c:pt idx="6">
                  <c:v>Helitron</c:v>
                </c:pt>
              </c:strCache>
            </c:strRef>
          </c:cat>
          <c:val>
            <c:numRef>
              <c:f>Sheet1!$D$68:$D$74</c:f>
              <c:numCache>
                <c:formatCode>General</c:formatCode>
                <c:ptCount val="7"/>
                <c:pt idx="0">
                  <c:v>5.19</c:v>
                </c:pt>
                <c:pt idx="1">
                  <c:v>2.15</c:v>
                </c:pt>
                <c:pt idx="2">
                  <c:v>0.71</c:v>
                </c:pt>
                <c:pt idx="3">
                  <c:v>1.34</c:v>
                </c:pt>
                <c:pt idx="4">
                  <c:v>0.47</c:v>
                </c:pt>
                <c:pt idx="5">
                  <c:v>0.47</c:v>
                </c:pt>
                <c:pt idx="6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FB-4D7B-9AF8-6BEF875B0E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6885039"/>
        <c:axId val="516881295"/>
      </c:barChart>
      <c:catAx>
        <c:axId val="51688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6881295"/>
        <c:crosses val="autoZero"/>
        <c:auto val="1"/>
        <c:lblAlgn val="ctr"/>
        <c:lblOffset val="100"/>
        <c:noMultiLvlLbl val="0"/>
      </c:catAx>
      <c:valAx>
        <c:axId val="516881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i="0" u="none" strike="noStrike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Length coverage </a:t>
                </a: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(10</a:t>
                </a:r>
                <a:r>
                  <a:rPr lang="en-US" altLang="zh-CN" sz="1100" b="1" i="0" u="none" strike="noStrike" kern="1200" baseline="30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8</a:t>
                </a: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100" b="1" i="0" u="none" strike="noStrike" kern="1200" baseline="0" dirty="0" err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bp</a:t>
                </a: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)</a:t>
                </a:r>
                <a:endParaRPr lang="zh-CN" altLang="en-US" sz="1100" b="1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688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32745937584731"/>
          <c:y val="7.1725762880372426E-2"/>
          <c:w val="0.85095871313355864"/>
          <c:h val="0.73373148683123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RepeatModeler2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Sheet1!$A$26:$A$29</c15:sqref>
                  </c15:fullRef>
                </c:ext>
              </c:extLst>
              <c:f>Sheet1!$A$26:$A$28</c:f>
              <c:strCache>
                <c:ptCount val="3"/>
                <c:pt idx="0">
                  <c:v>O.sativa</c:v>
                </c:pt>
                <c:pt idx="1">
                  <c:v>Mus musculus</c:v>
                </c:pt>
                <c:pt idx="2">
                  <c:v>hg38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Sheet1!$B$26:$B$29</c15:sqref>
                  </c15:fullRef>
                </c:ext>
              </c:extLst>
              <c:f>Sheet1!$B$26:$B$28</c:f>
              <c:numCache>
                <c:formatCode>General</c:formatCode>
                <c:ptCount val="3"/>
                <c:pt idx="0">
                  <c:v>851</c:v>
                </c:pt>
                <c:pt idx="1">
                  <c:v>913.22</c:v>
                </c:pt>
                <c:pt idx="2">
                  <c:v>1041.97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5F-4C21-9AAE-5A0E331756A1}"/>
            </c:ext>
          </c:extLst>
        </c:ser>
        <c:ser>
          <c:idx val="1"/>
          <c:order val="1"/>
          <c:tx>
            <c:strRef>
              <c:f>Sheet1!$C$25</c:f>
              <c:strCache>
                <c:ptCount val="1"/>
                <c:pt idx="0">
                  <c:v>RepeatScout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Sheet1!$A$26:$A$29</c15:sqref>
                  </c15:fullRef>
                </c:ext>
              </c:extLst>
              <c:f>Sheet1!$A$26:$A$28</c:f>
              <c:strCache>
                <c:ptCount val="3"/>
                <c:pt idx="0">
                  <c:v>O.sativa</c:v>
                </c:pt>
                <c:pt idx="1">
                  <c:v>Mus musculus</c:v>
                </c:pt>
                <c:pt idx="2">
                  <c:v>hg38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Sheet1!$C$26:$C$29</c15:sqref>
                  </c15:fullRef>
                </c:ext>
              </c:extLst>
              <c:f>Sheet1!$C$26:$C$28</c:f>
              <c:numCache>
                <c:formatCode>General</c:formatCode>
                <c:ptCount val="3"/>
                <c:pt idx="0">
                  <c:v>60.02</c:v>
                </c:pt>
                <c:pt idx="1">
                  <c:v>680.64</c:v>
                </c:pt>
                <c:pt idx="2">
                  <c:v>775.04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5F-4C21-9AAE-5A0E331756A1}"/>
            </c:ext>
          </c:extLst>
        </c:ser>
        <c:ser>
          <c:idx val="2"/>
          <c:order val="2"/>
          <c:tx>
            <c:strRef>
              <c:f>Sheet1!$D$25</c:f>
              <c:strCache>
                <c:ptCount val="1"/>
                <c:pt idx="0">
                  <c:v>KmerRepFinder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Sheet1!$A$26:$A$29</c15:sqref>
                  </c15:fullRef>
                </c:ext>
              </c:extLst>
              <c:f>Sheet1!$A$26:$A$28</c:f>
              <c:strCache>
                <c:ptCount val="3"/>
                <c:pt idx="0">
                  <c:v>O.sativa</c:v>
                </c:pt>
                <c:pt idx="1">
                  <c:v>Mus musculus</c:v>
                </c:pt>
                <c:pt idx="2">
                  <c:v>hg38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Sheet1!$D$26:$D$29</c15:sqref>
                  </c15:fullRef>
                </c:ext>
              </c:extLst>
              <c:f>Sheet1!$D$26:$D$28</c:f>
              <c:numCache>
                <c:formatCode>General</c:formatCode>
                <c:ptCount val="3"/>
                <c:pt idx="0">
                  <c:v>39.9</c:v>
                </c:pt>
                <c:pt idx="1">
                  <c:v>131.38</c:v>
                </c:pt>
                <c:pt idx="2">
                  <c:v>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5F-4C21-9AAE-5A0E331756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6684431"/>
        <c:axId val="526682767"/>
      </c:barChart>
      <c:catAx>
        <c:axId val="52668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682767"/>
        <c:crosses val="autoZero"/>
        <c:auto val="1"/>
        <c:lblAlgn val="ctr"/>
        <c:lblOffset val="100"/>
        <c:noMultiLvlLbl val="0"/>
      </c:catAx>
      <c:valAx>
        <c:axId val="52668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Running Time (min)</a:t>
                </a:r>
                <a:endParaRPr lang="zh-CN" altLang="en-US" sz="1100" b="1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68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0.01</c:v>
                </c:pt>
                <c:pt idx="4">
                  <c:v>0.23</c:v>
                </c:pt>
                <c:pt idx="5">
                  <c:v>7.0000000000000007E-2</c:v>
                </c:pt>
                <c:pt idx="8">
                  <c:v>0.08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DEA-44FE-8479-A057A29FA5EF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LINE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22.54</c:v>
                </c:pt>
                <c:pt idx="1">
                  <c:v>23.86</c:v>
                </c:pt>
                <c:pt idx="4">
                  <c:v>11.17</c:v>
                </c:pt>
                <c:pt idx="5">
                  <c:v>17.46</c:v>
                </c:pt>
                <c:pt idx="8">
                  <c:v>3.84</c:v>
                </c:pt>
                <c:pt idx="9">
                  <c:v>4.41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DEA-44FE-8479-A057A29FA5EF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LTR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50.58</c:v>
                </c:pt>
                <c:pt idx="1">
                  <c:v>53.26</c:v>
                </c:pt>
                <c:pt idx="4">
                  <c:v>34.200000000000003</c:v>
                </c:pt>
                <c:pt idx="5">
                  <c:v>37.11</c:v>
                </c:pt>
                <c:pt idx="8">
                  <c:v>35.770000000000003</c:v>
                </c:pt>
                <c:pt idx="9">
                  <c:v>36.67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EA-44FE-8479-A057A29FA5EF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TIR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4.41</c:v>
                </c:pt>
                <c:pt idx="1">
                  <c:v>4.9000000000000004</c:v>
                </c:pt>
                <c:pt idx="4">
                  <c:v>21.09</c:v>
                </c:pt>
                <c:pt idx="5">
                  <c:v>30.33</c:v>
                </c:pt>
                <c:pt idx="8">
                  <c:v>23.35</c:v>
                </c:pt>
                <c:pt idx="9">
                  <c:v>36.590000000000003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DEA-44FE-8479-A057A29FA5EF}"/>
            </c:ext>
          </c:extLst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Helitron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0.04</c:v>
                </c:pt>
                <c:pt idx="1">
                  <c:v>0.47</c:v>
                </c:pt>
                <c:pt idx="4">
                  <c:v>1.17</c:v>
                </c:pt>
                <c:pt idx="5">
                  <c:v>2.56</c:v>
                </c:pt>
                <c:pt idx="8">
                  <c:v>8.7799999999999994</c:v>
                </c:pt>
                <c:pt idx="9">
                  <c:v>14.59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EA-44FE-8479-A057A29FA5EF}"/>
            </c:ext>
          </c:extLst>
        </c:ser>
        <c:ser>
          <c:idx val="5"/>
          <c:order val="5"/>
          <c:tx>
            <c:strRef>
              <c:f>Sheet1!$H$1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val>
            <c:numRef>
              <c:f>Sheet1!$H$2:$H$11</c:f>
              <c:numCache>
                <c:formatCode>General</c:formatCode>
                <c:ptCount val="10"/>
                <c:pt idx="0">
                  <c:v>1.9000000000000012</c:v>
                </c:pt>
                <c:pt idx="1">
                  <c:v>3.6299999999999928</c:v>
                </c:pt>
                <c:pt idx="4">
                  <c:v>0.90999999999998771</c:v>
                </c:pt>
                <c:pt idx="5">
                  <c:v>2.5300000000000034</c:v>
                </c:pt>
                <c:pt idx="8">
                  <c:v>0.89999999999999325</c:v>
                </c:pt>
                <c:pt idx="9">
                  <c:v>1.1900000000000013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DEA-44FE-8479-A057A29FA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574399"/>
        <c:axId val="400564831"/>
      </c:barChart>
      <c:catAx>
        <c:axId val="4005743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0564831"/>
        <c:crosses val="autoZero"/>
        <c:auto val="1"/>
        <c:lblAlgn val="ctr"/>
        <c:lblOffset val="100"/>
        <c:noMultiLvlLbl val="0"/>
      </c:catAx>
      <c:valAx>
        <c:axId val="400564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altLang="zh-CN" sz="1100" b="1" i="0" u="none" strike="noStrike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over </a:t>
                </a: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the curated library (%) </a:t>
                </a:r>
                <a:endParaRPr lang="zh-CN" altLang="en-US" sz="1100" b="1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2.4505706566880319E-2"/>
              <c:y val="0.2168815157647279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05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D69-4DAA-806D-BA0A28D7B0E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D69-4DAA-806D-BA0A28D7B0E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D69-4DAA-806D-BA0A28D7B0E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D69-4DAA-806D-BA0A28D7B0E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9D69-4DAA-806D-BA0A28D7B0E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9D69-4DAA-806D-BA0A28D7B0E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DNA/CMC-EnSpm</c:v>
                </c:pt>
                <c:pt idx="1">
                  <c:v>DNA/hAT-Ac</c:v>
                </c:pt>
                <c:pt idx="2">
                  <c:v>DNA/TcMar-Tc1</c:v>
                </c:pt>
                <c:pt idx="3">
                  <c:v>DNA/PIF-Harbinger</c:v>
                </c:pt>
                <c:pt idx="4">
                  <c:v>DNA/haT-Charlie</c:v>
                </c:pt>
                <c:pt idx="5">
                  <c:v>DNA/Other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283</c:v>
                </c:pt>
                <c:pt idx="1">
                  <c:v>133</c:v>
                </c:pt>
                <c:pt idx="2">
                  <c:v>73</c:v>
                </c:pt>
                <c:pt idx="3">
                  <c:v>71</c:v>
                </c:pt>
                <c:pt idx="4">
                  <c:v>61</c:v>
                </c:pt>
                <c:pt idx="5">
                  <c:v>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CF-49E1-B230-7CA2BE8A4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96C-47EE-92C5-6139364FECF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96C-47EE-92C5-6139364FECF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96C-47EE-92C5-6139364FECF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96C-47EE-92C5-6139364FECF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96C-47EE-92C5-6139364FECF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96C-47EE-92C5-6139364FECF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Sheet1!$A$2:$A$7</c:f>
              <c:strCache>
                <c:ptCount val="6"/>
                <c:pt idx="0">
                  <c:v>DNA/CMC-EnSpm</c:v>
                </c:pt>
                <c:pt idx="1">
                  <c:v>DNA/hAT-Ac</c:v>
                </c:pt>
                <c:pt idx="2">
                  <c:v>DNA/TcMar-Tc1</c:v>
                </c:pt>
                <c:pt idx="3">
                  <c:v>DNA/PIF-Harbinger</c:v>
                </c:pt>
                <c:pt idx="4">
                  <c:v>DNA/haT-Charlie</c:v>
                </c:pt>
                <c:pt idx="5">
                  <c:v>DNA/Other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283</c:v>
                </c:pt>
                <c:pt idx="1">
                  <c:v>133</c:v>
                </c:pt>
                <c:pt idx="2">
                  <c:v>73</c:v>
                </c:pt>
                <c:pt idx="3">
                  <c:v>71</c:v>
                </c:pt>
                <c:pt idx="4">
                  <c:v>61</c:v>
                </c:pt>
                <c:pt idx="5">
                  <c:v>471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6CF-49E1-B230-7CA2BE8A4A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0.01</c:v>
                </c:pt>
                <c:pt idx="4">
                  <c:v>0.23</c:v>
                </c:pt>
                <c:pt idx="5">
                  <c:v>7.0000000000000007E-2</c:v>
                </c:pt>
                <c:pt idx="8">
                  <c:v>0.08</c:v>
                </c:pt>
                <c:pt idx="9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51-4D37-A54B-A09731D02D55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LINE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22.54</c:v>
                </c:pt>
                <c:pt idx="1">
                  <c:v>23.86</c:v>
                </c:pt>
                <c:pt idx="4">
                  <c:v>11.17</c:v>
                </c:pt>
                <c:pt idx="5">
                  <c:v>17.46</c:v>
                </c:pt>
                <c:pt idx="8">
                  <c:v>3.84</c:v>
                </c:pt>
                <c:pt idx="9">
                  <c:v>4.41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C51-4D37-A54B-A09731D02D55}"/>
            </c:ext>
          </c:extLst>
        </c:ser>
        <c:ser>
          <c:idx val="2"/>
          <c:order val="2"/>
          <c:tx>
            <c:strRef>
              <c:f>Sheet1!$E$1</c:f>
              <c:strCache>
                <c:ptCount val="1"/>
                <c:pt idx="0">
                  <c:v>LTR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50.58</c:v>
                </c:pt>
                <c:pt idx="1">
                  <c:v>53.26</c:v>
                </c:pt>
                <c:pt idx="4">
                  <c:v>34.200000000000003</c:v>
                </c:pt>
                <c:pt idx="5">
                  <c:v>37.11</c:v>
                </c:pt>
                <c:pt idx="8">
                  <c:v>35.770000000000003</c:v>
                </c:pt>
                <c:pt idx="9">
                  <c:v>36.67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C51-4D37-A54B-A09731D02D55}"/>
            </c:ext>
          </c:extLst>
        </c:ser>
        <c:ser>
          <c:idx val="3"/>
          <c:order val="3"/>
          <c:tx>
            <c:strRef>
              <c:f>Sheet1!$F$1</c:f>
              <c:strCache>
                <c:ptCount val="1"/>
                <c:pt idx="0">
                  <c:v>TIR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4.41</c:v>
                </c:pt>
                <c:pt idx="1">
                  <c:v>4.9000000000000004</c:v>
                </c:pt>
                <c:pt idx="4">
                  <c:v>21.09</c:v>
                </c:pt>
                <c:pt idx="5">
                  <c:v>30.33</c:v>
                </c:pt>
                <c:pt idx="8">
                  <c:v>23.35</c:v>
                </c:pt>
                <c:pt idx="9">
                  <c:v>36.590000000000003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C51-4D37-A54B-A09731D02D55}"/>
            </c:ext>
          </c:extLst>
        </c:ser>
        <c:ser>
          <c:idx val="4"/>
          <c:order val="4"/>
          <c:tx>
            <c:strRef>
              <c:f>Sheet1!$G$1</c:f>
              <c:strCache>
                <c:ptCount val="1"/>
                <c:pt idx="0">
                  <c:v>Helitron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cat>
            <c:strRef>
              <c:f>Sheet1!$B$2:$B$11</c:f>
              <c:strCache>
                <c:ptCount val="10"/>
                <c:pt idx="0">
                  <c:v>RM2</c:v>
                </c:pt>
                <c:pt idx="1">
                  <c:v>KRF</c:v>
                </c:pt>
                <c:pt idx="4">
                  <c:v>RM2</c:v>
                </c:pt>
                <c:pt idx="5">
                  <c:v>KRF</c:v>
                </c:pt>
                <c:pt idx="8">
                  <c:v>RM2</c:v>
                </c:pt>
                <c:pt idx="9">
                  <c:v>KRF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0.04</c:v>
                </c:pt>
                <c:pt idx="1">
                  <c:v>0.47</c:v>
                </c:pt>
                <c:pt idx="4">
                  <c:v>1.17</c:v>
                </c:pt>
                <c:pt idx="5">
                  <c:v>2.56</c:v>
                </c:pt>
                <c:pt idx="8">
                  <c:v>8.7799999999999994</c:v>
                </c:pt>
                <c:pt idx="9">
                  <c:v>14.59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C51-4D37-A54B-A09731D02D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400574399"/>
        <c:axId val="400564831"/>
      </c:barChart>
      <c:catAx>
        <c:axId val="40057439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 altLang="en-US"/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0564831"/>
        <c:crosses val="autoZero"/>
        <c:auto val="1"/>
        <c:lblAlgn val="ctr"/>
        <c:lblOffset val="100"/>
        <c:noMultiLvlLbl val="0"/>
      </c:catAx>
      <c:valAx>
        <c:axId val="4005648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C</a:t>
                </a:r>
                <a:r>
                  <a:rPr lang="en-US" altLang="zh-CN" sz="1100" b="1" i="0" u="none" strike="noStrike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over </a:t>
                </a: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the curated library (%) </a:t>
                </a:r>
                <a:endParaRPr lang="zh-CN" altLang="en-US" sz="1100" b="1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>
            <c:manualLayout>
              <c:xMode val="edge"/>
              <c:yMode val="edge"/>
              <c:x val="2.0944908961673888E-2"/>
              <c:y val="0.10449350133706441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05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032745937584731"/>
          <c:y val="7.1725762880372426E-2"/>
          <c:w val="0.85095871313355864"/>
          <c:h val="0.73373148683123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Sheet1!$B$25</c:f>
              <c:strCache>
                <c:ptCount val="1"/>
                <c:pt idx="0">
                  <c:v>RepeatModeler2</c:v>
                </c:pt>
              </c:strCache>
            </c:strRef>
          </c:tx>
          <c:spPr>
            <a:solidFill>
              <a:srgbClr val="00B0F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Sheet1!$A$26:$A$29</c15:sqref>
                  </c15:fullRef>
                </c:ext>
              </c:extLst>
              <c:f>Sheet1!$A$26:$A$28</c:f>
              <c:strCache>
                <c:ptCount val="3"/>
                <c:pt idx="0">
                  <c:v>O.sativa</c:v>
                </c:pt>
                <c:pt idx="1">
                  <c:v>Mus musculus</c:v>
                </c:pt>
                <c:pt idx="2">
                  <c:v>hg38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Sheet1!$B$26:$B$29</c15:sqref>
                  </c15:fullRef>
                </c:ext>
              </c:extLst>
              <c:f>Sheet1!$B$26:$B$28</c:f>
              <c:numCache>
                <c:formatCode>General</c:formatCode>
                <c:ptCount val="3"/>
                <c:pt idx="0">
                  <c:v>851</c:v>
                </c:pt>
                <c:pt idx="1">
                  <c:v>913.22</c:v>
                </c:pt>
                <c:pt idx="2">
                  <c:v>1041.97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5F-4C21-9AAE-5A0E331756A1}"/>
            </c:ext>
          </c:extLst>
        </c:ser>
        <c:ser>
          <c:idx val="1"/>
          <c:order val="1"/>
          <c:tx>
            <c:strRef>
              <c:f>Sheet1!$C$25</c:f>
              <c:strCache>
                <c:ptCount val="1"/>
                <c:pt idx="0">
                  <c:v>RepeatScout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Sheet1!$A$26:$A$29</c15:sqref>
                  </c15:fullRef>
                </c:ext>
              </c:extLst>
              <c:f>Sheet1!$A$26:$A$28</c:f>
              <c:strCache>
                <c:ptCount val="3"/>
                <c:pt idx="0">
                  <c:v>O.sativa</c:v>
                </c:pt>
                <c:pt idx="1">
                  <c:v>Mus musculus</c:v>
                </c:pt>
                <c:pt idx="2">
                  <c:v>hg38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Sheet1!$C$26:$C$29</c15:sqref>
                  </c15:fullRef>
                </c:ext>
              </c:extLst>
              <c:f>Sheet1!$C$26:$C$28</c:f>
              <c:numCache>
                <c:formatCode>General</c:formatCode>
                <c:ptCount val="3"/>
                <c:pt idx="0">
                  <c:v>60.02</c:v>
                </c:pt>
                <c:pt idx="1">
                  <c:v>680.64</c:v>
                </c:pt>
                <c:pt idx="2">
                  <c:v>775.04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75F-4C21-9AAE-5A0E331756A1}"/>
            </c:ext>
          </c:extLst>
        </c:ser>
        <c:ser>
          <c:idx val="2"/>
          <c:order val="2"/>
          <c:tx>
            <c:strRef>
              <c:f>Sheet1!$D$25</c:f>
              <c:strCache>
                <c:ptCount val="1"/>
                <c:pt idx="0">
                  <c:v>KmerRepFinder</c:v>
                </c:pt>
              </c:strCache>
            </c:strRef>
          </c:tx>
          <c:spPr>
            <a:solidFill>
              <a:srgbClr val="7030A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Sheet1!$A$26:$A$29</c15:sqref>
                  </c15:fullRef>
                </c:ext>
              </c:extLst>
              <c:f>Sheet1!$A$26:$A$28</c:f>
              <c:strCache>
                <c:ptCount val="3"/>
                <c:pt idx="0">
                  <c:v>O.sativa</c:v>
                </c:pt>
                <c:pt idx="1">
                  <c:v>Mus musculus</c:v>
                </c:pt>
                <c:pt idx="2">
                  <c:v>hg38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Sheet1!$D$26:$D$29</c15:sqref>
                  </c15:fullRef>
                </c:ext>
              </c:extLst>
              <c:f>Sheet1!$D$26:$D$28</c:f>
              <c:numCache>
                <c:formatCode>General</c:formatCode>
                <c:ptCount val="3"/>
                <c:pt idx="0">
                  <c:v>39.9</c:v>
                </c:pt>
                <c:pt idx="1">
                  <c:v>131.38</c:v>
                </c:pt>
                <c:pt idx="2">
                  <c:v>267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75F-4C21-9AAE-5A0E331756A1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26684431"/>
        <c:axId val="526682767"/>
      </c:barChart>
      <c:catAx>
        <c:axId val="52668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682767"/>
        <c:crosses val="autoZero"/>
        <c:auto val="1"/>
        <c:lblAlgn val="ctr"/>
        <c:lblOffset val="100"/>
        <c:noMultiLvlLbl val="0"/>
      </c:catAx>
      <c:valAx>
        <c:axId val="5266827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Running Time (min)</a:t>
                </a:r>
                <a:endParaRPr lang="zh-CN" altLang="en-US" sz="1100" b="1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266844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Sheet1!$B$47</c:f>
              <c:strCache>
                <c:ptCount val="1"/>
                <c:pt idx="0">
                  <c:v>Oryza sativa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0378026563498732E-2"/>
                  <c:y val="-2.493219973009408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B97C-4B08-BE08-9F33FB00C3B7}"/>
                </c:ext>
              </c:extLst>
            </c:dLbl>
            <c:dLbl>
              <c:idx val="6"/>
              <c:layout>
                <c:manualLayout>
                  <c:x val="-2.4916579461280727E-2"/>
                  <c:y val="1.02516964086081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7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8158465764851572E-2"/>
                      <c:h val="4.14800924168971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B97C-4B08-BE08-9F33FB00C3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Sheet1!$A$48:$A$54</c:f>
              <c:strCache>
                <c:ptCount val="7"/>
                <c:pt idx="0">
                  <c:v>Copia</c:v>
                </c:pt>
                <c:pt idx="1">
                  <c:v>Gypsy</c:v>
                </c:pt>
                <c:pt idx="2">
                  <c:v>L1</c:v>
                </c:pt>
                <c:pt idx="3">
                  <c:v>MuDR</c:v>
                </c:pt>
                <c:pt idx="4">
                  <c:v>Harbinger</c:v>
                </c:pt>
                <c:pt idx="5">
                  <c:v>Enspm</c:v>
                </c:pt>
                <c:pt idx="6">
                  <c:v>Helitron</c:v>
                </c:pt>
              </c:strCache>
            </c:strRef>
          </c:cat>
          <c:val>
            <c:numRef>
              <c:f>Sheet1!$B$48:$B$54</c:f>
              <c:numCache>
                <c:formatCode>General</c:formatCode>
                <c:ptCount val="7"/>
                <c:pt idx="0">
                  <c:v>22</c:v>
                </c:pt>
                <c:pt idx="1">
                  <c:v>84.2</c:v>
                </c:pt>
                <c:pt idx="2">
                  <c:v>19.8</c:v>
                </c:pt>
                <c:pt idx="3">
                  <c:v>117.5</c:v>
                </c:pt>
                <c:pt idx="4">
                  <c:v>52.4</c:v>
                </c:pt>
                <c:pt idx="5">
                  <c:v>46.3</c:v>
                </c:pt>
                <c:pt idx="6">
                  <c:v>107.9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7C-4B08-BE08-9F33FB00C3B7}"/>
            </c:ext>
          </c:extLst>
        </c:ser>
        <c:ser>
          <c:idx val="1"/>
          <c:order val="1"/>
          <c:tx>
            <c:strRef>
              <c:f>Sheet1!$C$47</c:f>
              <c:strCache>
                <c:ptCount val="1"/>
                <c:pt idx="0">
                  <c:v>Oryza rufipogon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5.6097562052958745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97C-4B08-BE08-9F33FB00C3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Sheet1!$A$48:$A$54</c:f>
              <c:strCache>
                <c:ptCount val="7"/>
                <c:pt idx="0">
                  <c:v>Copia</c:v>
                </c:pt>
                <c:pt idx="1">
                  <c:v>Gypsy</c:v>
                </c:pt>
                <c:pt idx="2">
                  <c:v>L1</c:v>
                </c:pt>
                <c:pt idx="3">
                  <c:v>MuDR</c:v>
                </c:pt>
                <c:pt idx="4">
                  <c:v>Harbinger</c:v>
                </c:pt>
                <c:pt idx="5">
                  <c:v>Enspm</c:v>
                </c:pt>
                <c:pt idx="6">
                  <c:v>Helitron</c:v>
                </c:pt>
              </c:strCache>
            </c:strRef>
          </c:cat>
          <c:val>
            <c:numRef>
              <c:f>Sheet1!$C$48:$C$54</c:f>
              <c:numCache>
                <c:formatCode>General</c:formatCode>
                <c:ptCount val="7"/>
                <c:pt idx="0">
                  <c:v>25.2</c:v>
                </c:pt>
                <c:pt idx="1">
                  <c:v>113.2</c:v>
                </c:pt>
                <c:pt idx="2">
                  <c:v>15.7</c:v>
                </c:pt>
                <c:pt idx="3">
                  <c:v>139.1</c:v>
                </c:pt>
                <c:pt idx="4">
                  <c:v>90.2</c:v>
                </c:pt>
                <c:pt idx="5">
                  <c:v>41.9</c:v>
                </c:pt>
                <c:pt idx="6">
                  <c:v>108.4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7C-4B08-BE08-9F33FB00C3B7}"/>
            </c:ext>
          </c:extLst>
        </c:ser>
        <c:ser>
          <c:idx val="2"/>
          <c:order val="2"/>
          <c:tx>
            <c:strRef>
              <c:f>Sheet1!$D$47</c:f>
              <c:strCache>
                <c:ptCount val="1"/>
                <c:pt idx="0">
                  <c:v>Oryza glaberrima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5.6097562052958745E-3"/>
                  <c:y val="-1.534431887136230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B97C-4B08-BE08-9F33FB00C3B7}"/>
                </c:ext>
              </c:extLst>
            </c:dLbl>
            <c:dLbl>
              <c:idx val="6"/>
              <c:layout>
                <c:manualLayout>
                  <c:x val="9.3495936754931248E-3"/>
                  <c:y val="3.34789006478035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B97C-4B08-BE08-9F33FB00C3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Sheet1!$A$48:$A$54</c:f>
              <c:strCache>
                <c:ptCount val="7"/>
                <c:pt idx="0">
                  <c:v>Copia</c:v>
                </c:pt>
                <c:pt idx="1">
                  <c:v>Gypsy</c:v>
                </c:pt>
                <c:pt idx="2">
                  <c:v>L1</c:v>
                </c:pt>
                <c:pt idx="3">
                  <c:v>MuDR</c:v>
                </c:pt>
                <c:pt idx="4">
                  <c:v>Harbinger</c:v>
                </c:pt>
                <c:pt idx="5">
                  <c:v>Enspm</c:v>
                </c:pt>
                <c:pt idx="6">
                  <c:v>Helitron</c:v>
                </c:pt>
              </c:strCache>
            </c:strRef>
          </c:cat>
          <c:val>
            <c:numRef>
              <c:f>Sheet1!$D$48:$D$54</c:f>
              <c:numCache>
                <c:formatCode>General</c:formatCode>
                <c:ptCount val="7"/>
                <c:pt idx="0">
                  <c:v>21.6</c:v>
                </c:pt>
                <c:pt idx="1">
                  <c:v>61.3</c:v>
                </c:pt>
                <c:pt idx="2">
                  <c:v>15.5</c:v>
                </c:pt>
                <c:pt idx="3">
                  <c:v>139.6</c:v>
                </c:pt>
                <c:pt idx="4">
                  <c:v>61.5</c:v>
                </c:pt>
                <c:pt idx="5">
                  <c:v>38.299999999999997</c:v>
                </c:pt>
                <c:pt idx="6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7C-4B08-BE08-9F33FB00C3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6943199"/>
        <c:axId val="396943615"/>
      </c:barChart>
      <c:catAx>
        <c:axId val="396943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943615"/>
        <c:crosses val="autoZero"/>
        <c:auto val="1"/>
        <c:lblAlgn val="ctr"/>
        <c:lblOffset val="100"/>
        <c:noMultiLvlLbl val="0"/>
      </c:catAx>
      <c:valAx>
        <c:axId val="39694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i="0" u="none" strike="noStrike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The number of copies (</a:t>
                </a: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1100" b="1" i="0" u="none" strike="noStrike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)</a:t>
                </a:r>
                <a:endParaRPr lang="zh-CN" altLang="en-US" sz="1100" b="1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943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Sheet1!$B$67</c:f>
              <c:strCache>
                <c:ptCount val="1"/>
                <c:pt idx="0">
                  <c:v>Vigna angularis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4.417511921629859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2FB-4D7B-9AF8-6BEF875B0E6A}"/>
                </c:ext>
              </c:extLst>
            </c:dLbl>
            <c:dLbl>
              <c:idx val="1"/>
              <c:layout>
                <c:manualLayout>
                  <c:x val="-6.6262678824447899E-3"/>
                  <c:y val="-5.439815508871182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2FB-4D7B-9AF8-6BEF875B0E6A}"/>
                </c:ext>
              </c:extLst>
            </c:dLbl>
            <c:dLbl>
              <c:idx val="2"/>
              <c:layout>
                <c:manualLayout>
                  <c:x val="-8.8350238432597199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E2FB-4D7B-9AF8-6BEF875B0E6A}"/>
                </c:ext>
              </c:extLst>
            </c:dLbl>
            <c:dLbl>
              <c:idx val="3"/>
              <c:layout>
                <c:manualLayout>
                  <c:x val="-6.6262678824448714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E2FB-4D7B-9AF8-6BEF875B0E6A}"/>
                </c:ext>
              </c:extLst>
            </c:dLbl>
            <c:dLbl>
              <c:idx val="4"/>
              <c:layout>
                <c:manualLayout>
                  <c:x val="-2.208755960815011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E2FB-4D7B-9AF8-6BEF875B0E6A}"/>
                </c:ext>
              </c:extLst>
            </c:dLbl>
            <c:dLbl>
              <c:idx val="5"/>
              <c:layout>
                <c:manualLayout>
                  <c:x val="-2.20875596081493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E2FB-4D7B-9AF8-6BEF875B0E6A}"/>
                </c:ext>
              </c:extLst>
            </c:dLbl>
            <c:dLbl>
              <c:idx val="6"/>
              <c:layout>
                <c:manualLayout>
                  <c:x val="-6.6262678824447899E-3"/>
                  <c:y val="-5.439815508871182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E2FB-4D7B-9AF8-6BEF875B0E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Sheet1!$A$68:$A$74</c:f>
              <c:strCache>
                <c:ptCount val="7"/>
                <c:pt idx="0">
                  <c:v>Genome length</c:v>
                </c:pt>
                <c:pt idx="1">
                  <c:v>All</c:v>
                </c:pt>
                <c:pt idx="2">
                  <c:v>Copia</c:v>
                </c:pt>
                <c:pt idx="3">
                  <c:v>Gypsy</c:v>
                </c:pt>
                <c:pt idx="4">
                  <c:v>All</c:v>
                </c:pt>
                <c:pt idx="5">
                  <c:v>TIR</c:v>
                </c:pt>
                <c:pt idx="6">
                  <c:v>Helitron</c:v>
                </c:pt>
              </c:strCache>
            </c:strRef>
          </c:cat>
          <c:val>
            <c:numRef>
              <c:f>Sheet1!$B$68:$B$74</c:f>
              <c:numCache>
                <c:formatCode>General</c:formatCode>
                <c:ptCount val="7"/>
                <c:pt idx="0">
                  <c:v>4.67</c:v>
                </c:pt>
                <c:pt idx="1">
                  <c:v>1.65</c:v>
                </c:pt>
                <c:pt idx="2">
                  <c:v>0.55000000000000004</c:v>
                </c:pt>
                <c:pt idx="3">
                  <c:v>0.89</c:v>
                </c:pt>
                <c:pt idx="4">
                  <c:v>0.23</c:v>
                </c:pt>
                <c:pt idx="5">
                  <c:v>0.23</c:v>
                </c:pt>
                <c:pt idx="6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2FB-4D7B-9AF8-6BEF875B0E6A}"/>
            </c:ext>
          </c:extLst>
        </c:ser>
        <c:ser>
          <c:idx val="1"/>
          <c:order val="1"/>
          <c:tx>
            <c:strRef>
              <c:f>Sheet1!$C$67</c:f>
              <c:strCache>
                <c:ptCount val="1"/>
                <c:pt idx="0">
                  <c:v>Vigna radiata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Sheet1!$A$68:$A$74</c:f>
              <c:strCache>
                <c:ptCount val="7"/>
                <c:pt idx="0">
                  <c:v>Genome length</c:v>
                </c:pt>
                <c:pt idx="1">
                  <c:v>All</c:v>
                </c:pt>
                <c:pt idx="2">
                  <c:v>Copia</c:v>
                </c:pt>
                <c:pt idx="3">
                  <c:v>Gypsy</c:v>
                </c:pt>
                <c:pt idx="4">
                  <c:v>All</c:v>
                </c:pt>
                <c:pt idx="5">
                  <c:v>TIR</c:v>
                </c:pt>
                <c:pt idx="6">
                  <c:v>Helitron</c:v>
                </c:pt>
              </c:strCache>
            </c:strRef>
          </c:cat>
          <c:val>
            <c:numRef>
              <c:f>Sheet1!$C$68:$C$74</c:f>
              <c:numCache>
                <c:formatCode>General</c:formatCode>
                <c:ptCount val="7"/>
                <c:pt idx="0">
                  <c:v>4.6399999999999997</c:v>
                </c:pt>
                <c:pt idx="1">
                  <c:v>1.49</c:v>
                </c:pt>
                <c:pt idx="2">
                  <c:v>0.63</c:v>
                </c:pt>
                <c:pt idx="3">
                  <c:v>0.73</c:v>
                </c:pt>
                <c:pt idx="4">
                  <c:v>0.2</c:v>
                </c:pt>
                <c:pt idx="5">
                  <c:v>0.2</c:v>
                </c:pt>
                <c:pt idx="6">
                  <c:v>0.02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2FB-4D7B-9AF8-6BEF875B0E6A}"/>
            </c:ext>
          </c:extLst>
        </c:ser>
        <c:ser>
          <c:idx val="2"/>
          <c:order val="2"/>
          <c:tx>
            <c:strRef>
              <c:f>Sheet1!$D$67</c:f>
              <c:strCache>
                <c:ptCount val="1"/>
                <c:pt idx="0">
                  <c:v>Vigna unguiculata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dLbl>
              <c:idx val="2"/>
              <c:layout>
                <c:manualLayout>
                  <c:x val="1.325253576488958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E2FB-4D7B-9AF8-6BEF875B0E6A}"/>
                </c:ext>
              </c:extLst>
            </c:dLbl>
            <c:dLbl>
              <c:idx val="4"/>
              <c:layout>
                <c:manualLayout>
                  <c:x val="2.2087559608150111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E2FB-4D7B-9AF8-6BEF875B0E6A}"/>
                </c:ext>
              </c:extLst>
            </c:dLbl>
            <c:dLbl>
              <c:idx val="5"/>
              <c:layout>
                <c:manualLayout>
                  <c:x val="2.2087559608147682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E2FB-4D7B-9AF8-6BEF875B0E6A}"/>
                </c:ext>
              </c:extLst>
            </c:dLbl>
            <c:dLbl>
              <c:idx val="6"/>
              <c:layout>
                <c:manualLayout>
                  <c:x val="6.6262678824446286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E2FB-4D7B-9AF8-6BEF875B0E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7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Sheet1!$A$68:$A$74</c:f>
              <c:strCache>
                <c:ptCount val="7"/>
                <c:pt idx="0">
                  <c:v>Genome length</c:v>
                </c:pt>
                <c:pt idx="1">
                  <c:v>All</c:v>
                </c:pt>
                <c:pt idx="2">
                  <c:v>Copia</c:v>
                </c:pt>
                <c:pt idx="3">
                  <c:v>Gypsy</c:v>
                </c:pt>
                <c:pt idx="4">
                  <c:v>All</c:v>
                </c:pt>
                <c:pt idx="5">
                  <c:v>TIR</c:v>
                </c:pt>
                <c:pt idx="6">
                  <c:v>Helitron</c:v>
                </c:pt>
              </c:strCache>
            </c:strRef>
          </c:cat>
          <c:val>
            <c:numRef>
              <c:f>Sheet1!$D$68:$D$74</c:f>
              <c:numCache>
                <c:formatCode>General</c:formatCode>
                <c:ptCount val="7"/>
                <c:pt idx="0">
                  <c:v>5.19</c:v>
                </c:pt>
                <c:pt idx="1">
                  <c:v>2.15</c:v>
                </c:pt>
                <c:pt idx="2">
                  <c:v>0.71</c:v>
                </c:pt>
                <c:pt idx="3">
                  <c:v>1.34</c:v>
                </c:pt>
                <c:pt idx="4">
                  <c:v>0.47</c:v>
                </c:pt>
                <c:pt idx="5">
                  <c:v>0.47</c:v>
                </c:pt>
                <c:pt idx="6">
                  <c:v>0.08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2FB-4D7B-9AF8-6BEF875B0E6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16885039"/>
        <c:axId val="516881295"/>
      </c:barChart>
      <c:catAx>
        <c:axId val="5168850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6881295"/>
        <c:crosses val="autoZero"/>
        <c:auto val="1"/>
        <c:lblAlgn val="ctr"/>
        <c:lblOffset val="100"/>
        <c:noMultiLvlLbl val="0"/>
      </c:catAx>
      <c:valAx>
        <c:axId val="5168812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 algn="ctr" rtl="0">
                  <a:defRPr sz="1000" b="0" i="0" u="none" strike="noStrike" kern="1200" baseline="0">
                    <a:solidFill>
                      <a:prstClr val="black">
                        <a:lumMod val="65000"/>
                        <a:lumOff val="35000"/>
                      </a:prst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100" b="1" i="0" u="none" strike="noStrike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Length coverage </a:t>
                </a: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(10</a:t>
                </a:r>
                <a:r>
                  <a:rPr lang="en-US" altLang="zh-CN" sz="1100" b="1" i="0" u="none" strike="noStrike" kern="1200" baseline="3000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8</a:t>
                </a: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altLang="zh-CN" sz="1100" b="1" i="0" u="none" strike="noStrike" kern="1200" baseline="0" dirty="0" err="1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bp</a:t>
                </a:r>
                <a:r>
                  <a:rPr lang="en-US" altLang="zh-CN" sz="11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)</a:t>
                </a:r>
                <a:endParaRPr lang="zh-CN" altLang="en-US" sz="1100" b="1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 algn="ctr" rtl="0">
                <a:defRPr sz="1000" b="0" i="0" u="none" strike="noStrike" kern="1200" baseline="0">
                  <a:solidFill>
                    <a:prstClr val="black">
                      <a:lumMod val="65000"/>
                      <a:lumOff val="35000"/>
                    </a:prst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168850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Vigna angularis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Genome length</c:v>
                </c:pt>
                <c:pt idx="1">
                  <c:v>All</c:v>
                </c:pt>
                <c:pt idx="2">
                  <c:v>Copia</c:v>
                </c:pt>
                <c:pt idx="3">
                  <c:v>Gypsy</c:v>
                </c:pt>
                <c:pt idx="4">
                  <c:v>DNA transposons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4.67</c:v>
                </c:pt>
                <c:pt idx="1">
                  <c:v>1.02</c:v>
                </c:pt>
                <c:pt idx="2">
                  <c:v>0.33</c:v>
                </c:pt>
                <c:pt idx="3">
                  <c:v>0.69</c:v>
                </c:pt>
                <c:pt idx="4">
                  <c:v>0.36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824-41B3-B7EF-02640BC6E71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Vigna radiata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Genome length</c:v>
                </c:pt>
                <c:pt idx="1">
                  <c:v>All</c:v>
                </c:pt>
                <c:pt idx="2">
                  <c:v>Copia</c:v>
                </c:pt>
                <c:pt idx="3">
                  <c:v>Gypsy</c:v>
                </c:pt>
                <c:pt idx="4">
                  <c:v>DNA transposons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4.6399999999999997</c:v>
                </c:pt>
                <c:pt idx="1">
                  <c:v>0.76</c:v>
                </c:pt>
                <c:pt idx="2">
                  <c:v>0.35</c:v>
                </c:pt>
                <c:pt idx="3">
                  <c:v>0.41</c:v>
                </c:pt>
                <c:pt idx="4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824-41B3-B7EF-02640BC6E71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Vigna unguiculata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Genome length</c:v>
                </c:pt>
                <c:pt idx="1">
                  <c:v>All</c:v>
                </c:pt>
                <c:pt idx="2">
                  <c:v>Copia</c:v>
                </c:pt>
                <c:pt idx="3">
                  <c:v>Gypsy</c:v>
                </c:pt>
                <c:pt idx="4">
                  <c:v>DNA transposons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5.19</c:v>
                </c:pt>
                <c:pt idx="1">
                  <c:v>1.55</c:v>
                </c:pt>
                <c:pt idx="2">
                  <c:v>0.43</c:v>
                </c:pt>
                <c:pt idx="3">
                  <c:v>1.1200000000000001</c:v>
                </c:pt>
                <c:pt idx="4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824-41B3-B7EF-02640BC6E71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08702400"/>
        <c:axId val="308695328"/>
      </c:barChart>
      <c:catAx>
        <c:axId val="308702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695328"/>
        <c:crosses val="autoZero"/>
        <c:auto val="1"/>
        <c:lblAlgn val="ctr"/>
        <c:lblOffset val="100"/>
        <c:noMultiLvlLbl val="0"/>
      </c:catAx>
      <c:valAx>
        <c:axId val="3086953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baseline="0" dirty="0" smtClean="0">
                    <a:effectLst/>
                  </a:rPr>
                  <a:t>Length coverage (10</a:t>
                </a:r>
                <a:r>
                  <a:rPr lang="en-US" altLang="zh-CN" sz="2800" b="1" i="0" baseline="30000" dirty="0" smtClean="0">
                    <a:effectLst/>
                  </a:rPr>
                  <a:t>8</a:t>
                </a:r>
                <a:r>
                  <a:rPr lang="en-US" altLang="zh-CN" sz="2800" b="1" i="0" baseline="0" dirty="0" smtClean="0">
                    <a:effectLst/>
                  </a:rPr>
                  <a:t> </a:t>
                </a:r>
                <a:r>
                  <a:rPr lang="en-US" altLang="zh-CN" sz="2800" b="1" i="0" baseline="0" dirty="0" err="1" smtClean="0">
                    <a:effectLst/>
                  </a:rPr>
                  <a:t>bp</a:t>
                </a:r>
                <a:r>
                  <a:rPr lang="en-US" altLang="zh-CN" sz="2800" b="1" i="0" baseline="0" dirty="0" smtClean="0">
                    <a:effectLst/>
                  </a:rPr>
                  <a:t>)</a:t>
                </a:r>
                <a:endParaRPr lang="zh-CN" altLang="zh-CN" sz="2800" dirty="0">
                  <a:effectLst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08702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Sheet1!$B$47</c:f>
              <c:strCache>
                <c:ptCount val="1"/>
                <c:pt idx="0">
                  <c:v>Oryza sativa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1.0378026563498732E-2"/>
                  <c:y val="-2.4932199730094089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7-B97C-4B08-BE08-9F33FB00C3B7}"/>
                </c:ext>
              </c:extLst>
            </c:dLbl>
            <c:dLbl>
              <c:idx val="6"/>
              <c:layout>
                <c:manualLayout>
                  <c:x val="-2.4916579461280727E-2"/>
                  <c:y val="1.0251696408608102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noAutofit/>
                </a:bodyPr>
                <a:lstStyle/>
                <a:p>
                  <a:pPr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6.8158465764851572E-2"/>
                      <c:h val="4.148009241689718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B97C-4B08-BE08-9F33FB00C3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Sheet1!$A$48:$A$54</c:f>
              <c:strCache>
                <c:ptCount val="7"/>
                <c:pt idx="0">
                  <c:v>Copia</c:v>
                </c:pt>
                <c:pt idx="1">
                  <c:v>Gypsy</c:v>
                </c:pt>
                <c:pt idx="2">
                  <c:v>L1</c:v>
                </c:pt>
                <c:pt idx="3">
                  <c:v>MuDR</c:v>
                </c:pt>
                <c:pt idx="4">
                  <c:v>Harbinger</c:v>
                </c:pt>
                <c:pt idx="5">
                  <c:v>Enspm</c:v>
                </c:pt>
                <c:pt idx="6">
                  <c:v>Helitron</c:v>
                </c:pt>
              </c:strCache>
            </c:strRef>
          </c:cat>
          <c:val>
            <c:numRef>
              <c:f>Sheet1!$B$48:$B$54</c:f>
              <c:numCache>
                <c:formatCode>General</c:formatCode>
                <c:ptCount val="7"/>
                <c:pt idx="0">
                  <c:v>22</c:v>
                </c:pt>
                <c:pt idx="1">
                  <c:v>84.2</c:v>
                </c:pt>
                <c:pt idx="2">
                  <c:v>19.8</c:v>
                </c:pt>
                <c:pt idx="3">
                  <c:v>117.5</c:v>
                </c:pt>
                <c:pt idx="4">
                  <c:v>52.4</c:v>
                </c:pt>
                <c:pt idx="5">
                  <c:v>46.3</c:v>
                </c:pt>
                <c:pt idx="6">
                  <c:v>107.9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97C-4B08-BE08-9F33FB00C3B7}"/>
            </c:ext>
          </c:extLst>
        </c:ser>
        <c:ser>
          <c:idx val="1"/>
          <c:order val="1"/>
          <c:tx>
            <c:strRef>
              <c:f>Sheet1!$C$47</c:f>
              <c:strCache>
                <c:ptCount val="1"/>
                <c:pt idx="0">
                  <c:v>Oryza rufipogon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-5.6097562052958745E-3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2-B97C-4B08-BE08-9F33FB00C3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Sheet1!$A$48:$A$54</c:f>
              <c:strCache>
                <c:ptCount val="7"/>
                <c:pt idx="0">
                  <c:v>Copia</c:v>
                </c:pt>
                <c:pt idx="1">
                  <c:v>Gypsy</c:v>
                </c:pt>
                <c:pt idx="2">
                  <c:v>L1</c:v>
                </c:pt>
                <c:pt idx="3">
                  <c:v>MuDR</c:v>
                </c:pt>
                <c:pt idx="4">
                  <c:v>Harbinger</c:v>
                </c:pt>
                <c:pt idx="5">
                  <c:v>Enspm</c:v>
                </c:pt>
                <c:pt idx="6">
                  <c:v>Helitron</c:v>
                </c:pt>
              </c:strCache>
            </c:strRef>
          </c:cat>
          <c:val>
            <c:numRef>
              <c:f>Sheet1!$C$48:$C$54</c:f>
              <c:numCache>
                <c:formatCode>General</c:formatCode>
                <c:ptCount val="7"/>
                <c:pt idx="0">
                  <c:v>25.2</c:v>
                </c:pt>
                <c:pt idx="1">
                  <c:v>113.2</c:v>
                </c:pt>
                <c:pt idx="2">
                  <c:v>15.7</c:v>
                </c:pt>
                <c:pt idx="3">
                  <c:v>139.1</c:v>
                </c:pt>
                <c:pt idx="4">
                  <c:v>90.2</c:v>
                </c:pt>
                <c:pt idx="5">
                  <c:v>41.9</c:v>
                </c:pt>
                <c:pt idx="6">
                  <c:v>108.4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97C-4B08-BE08-9F33FB00C3B7}"/>
            </c:ext>
          </c:extLst>
        </c:ser>
        <c:ser>
          <c:idx val="2"/>
          <c:order val="2"/>
          <c:tx>
            <c:strRef>
              <c:f>Sheet1!$D$47</c:f>
              <c:strCache>
                <c:ptCount val="1"/>
                <c:pt idx="0">
                  <c:v>Oryza glaberrima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dLbls>
            <c:dLbl>
              <c:idx val="3"/>
              <c:layout>
                <c:manualLayout>
                  <c:x val="5.6097562052958745E-3"/>
                  <c:y val="-1.5344318871362308E-17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4-B97C-4B08-BE08-9F33FB00C3B7}"/>
                </c:ext>
              </c:extLst>
            </c:dLbl>
            <c:dLbl>
              <c:idx val="6"/>
              <c:layout>
                <c:manualLayout>
                  <c:x val="9.3495936754931248E-3"/>
                  <c:y val="3.34789006478035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/>
                </c:ext>
                <c:ext xmlns:c16="http://schemas.microsoft.com/office/drawing/2014/chart" uri="{C3380CC4-5D6E-409C-BE32-E72D297353CC}">
                  <c16:uniqueId val="{00000005-B97C-4B08-BE08-9F33FB00C3B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Sheet1!$A$48:$A$54</c:f>
              <c:strCache>
                <c:ptCount val="7"/>
                <c:pt idx="0">
                  <c:v>Copia</c:v>
                </c:pt>
                <c:pt idx="1">
                  <c:v>Gypsy</c:v>
                </c:pt>
                <c:pt idx="2">
                  <c:v>L1</c:v>
                </c:pt>
                <c:pt idx="3">
                  <c:v>MuDR</c:v>
                </c:pt>
                <c:pt idx="4">
                  <c:v>Harbinger</c:v>
                </c:pt>
                <c:pt idx="5">
                  <c:v>Enspm</c:v>
                </c:pt>
                <c:pt idx="6">
                  <c:v>Helitron</c:v>
                </c:pt>
              </c:strCache>
            </c:strRef>
          </c:cat>
          <c:val>
            <c:numRef>
              <c:f>Sheet1!$D$48:$D$54</c:f>
              <c:numCache>
                <c:formatCode>General</c:formatCode>
                <c:ptCount val="7"/>
                <c:pt idx="0">
                  <c:v>21.6</c:v>
                </c:pt>
                <c:pt idx="1">
                  <c:v>61.3</c:v>
                </c:pt>
                <c:pt idx="2">
                  <c:v>15.5</c:v>
                </c:pt>
                <c:pt idx="3">
                  <c:v>139.6</c:v>
                </c:pt>
                <c:pt idx="4">
                  <c:v>61.5</c:v>
                </c:pt>
                <c:pt idx="5">
                  <c:v>38.299999999999997</c:v>
                </c:pt>
                <c:pt idx="6">
                  <c:v>111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B97C-4B08-BE08-9F33FB00C3B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96943199"/>
        <c:axId val="396943615"/>
      </c:barChart>
      <c:catAx>
        <c:axId val="3969431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1" i="0" u="none" strike="noStrike" kern="1200" baseline="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zh-CN"/>
          </a:p>
        </c:txPr>
        <c:crossAx val="396943615"/>
        <c:crosses val="autoZero"/>
        <c:auto val="1"/>
        <c:lblAlgn val="ctr"/>
        <c:lblOffset val="100"/>
        <c:noMultiLvlLbl val="0"/>
      </c:catAx>
      <c:valAx>
        <c:axId val="3969436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2800" b="1" i="0" u="none" strike="noStrike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The number of copies (</a:t>
                </a:r>
                <a:r>
                  <a:rPr lang="en-US" altLang="zh-CN" sz="2800" b="1" i="0" u="none" strike="noStrike" kern="1200" baseline="0" dirty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k</a:t>
                </a:r>
                <a:r>
                  <a:rPr lang="en-US" altLang="zh-CN" sz="2800" b="1" i="0" u="none" strike="noStrike" kern="1200" baseline="0" dirty="0" smtClean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rPr>
                  <a:t>)</a:t>
                </a:r>
                <a:endParaRPr lang="zh-CN" altLang="en-US" sz="2800" b="1" i="0" u="none" strike="noStrike" kern="1200" baseline="0" dirty="0">
                  <a:solidFill>
                    <a:schemeClr val="dk1"/>
                  </a:solidFill>
                  <a:latin typeface="+mn-lt"/>
                  <a:ea typeface="+mn-ea"/>
                  <a:cs typeface="+mn-cs"/>
                </a:endParaRPr>
              </a:p>
            </c:rich>
          </c:tx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3969431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baseline="0">
              <a:solidFill>
                <a:schemeClr val="tx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B352C95-15CE-4C79-AB67-A207AA79E10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3CA64AB-39A6-4CE5-9F3A-1A6BF48638F5}">
      <dgm:prSet phldrT="[文本]" custT="1"/>
      <dgm:spPr>
        <a:solidFill>
          <a:schemeClr val="accent5">
            <a:alpha val="50000"/>
          </a:schemeClr>
        </a:solidFill>
      </dgm:spPr>
      <dgm:t>
        <a:bodyPr/>
        <a:lstStyle/>
        <a:p>
          <a:endParaRPr lang="zh-CN" altLang="en-US" sz="1400" dirty="0"/>
        </a:p>
      </dgm:t>
    </dgm:pt>
    <dgm:pt modelId="{142759DF-1333-4339-AB8B-3E8C4465F5AC}" type="parTrans" cxnId="{E562BEFE-36CE-41A0-BDAD-A1DB09D6DB97}">
      <dgm:prSet/>
      <dgm:spPr/>
      <dgm:t>
        <a:bodyPr/>
        <a:lstStyle/>
        <a:p>
          <a:endParaRPr lang="zh-CN" altLang="en-US"/>
        </a:p>
      </dgm:t>
    </dgm:pt>
    <dgm:pt modelId="{366AC0E7-E6EA-4797-8244-9449BF5CA275}" type="sibTrans" cxnId="{E562BEFE-36CE-41A0-BDAD-A1DB09D6DB97}">
      <dgm:prSet/>
      <dgm:spPr/>
      <dgm:t>
        <a:bodyPr/>
        <a:lstStyle/>
        <a:p>
          <a:endParaRPr lang="zh-CN" altLang="en-US"/>
        </a:p>
      </dgm:t>
    </dgm:pt>
    <dgm:pt modelId="{44928671-54A2-49A9-B1FA-091900BAC629}">
      <dgm:prSet phldrT="[文本]" custT="1"/>
      <dgm:spPr>
        <a:solidFill>
          <a:srgbClr val="FF0000">
            <a:alpha val="50000"/>
          </a:srgbClr>
        </a:solidFill>
      </dgm:spPr>
      <dgm:t>
        <a:bodyPr vert="vert270"/>
        <a:lstStyle/>
        <a:p>
          <a:endParaRPr lang="zh-CN" altLang="en-US" sz="1400" dirty="0"/>
        </a:p>
      </dgm:t>
    </dgm:pt>
    <dgm:pt modelId="{2C35939D-EA67-4837-BD61-6E2E692C2701}" type="parTrans" cxnId="{9006B465-FD7C-4BB5-911D-F3D061FF150A}">
      <dgm:prSet/>
      <dgm:spPr/>
      <dgm:t>
        <a:bodyPr/>
        <a:lstStyle/>
        <a:p>
          <a:endParaRPr lang="zh-CN" altLang="en-US"/>
        </a:p>
      </dgm:t>
    </dgm:pt>
    <dgm:pt modelId="{25794982-4F71-4F2B-BE06-E6FA79825C54}" type="sibTrans" cxnId="{9006B465-FD7C-4BB5-911D-F3D061FF150A}">
      <dgm:prSet/>
      <dgm:spPr/>
      <dgm:t>
        <a:bodyPr/>
        <a:lstStyle/>
        <a:p>
          <a:endParaRPr lang="zh-CN" altLang="en-US"/>
        </a:p>
      </dgm:t>
    </dgm:pt>
    <dgm:pt modelId="{D0AFDE94-AD24-4176-B309-3CC49D942E8A}" type="pres">
      <dgm:prSet presAssocID="{9B352C95-15CE-4C79-AB67-A207AA79E106}" presName="compositeShape" presStyleCnt="0">
        <dgm:presLayoutVars>
          <dgm:chMax val="7"/>
          <dgm:dir/>
          <dgm:resizeHandles val="exact"/>
        </dgm:presLayoutVars>
      </dgm:prSet>
      <dgm:spPr/>
    </dgm:pt>
    <dgm:pt modelId="{39CF6691-A9E0-4F0B-A050-A6E95A564644}" type="pres">
      <dgm:prSet presAssocID="{E3CA64AB-39A6-4CE5-9F3A-1A6BF48638F5}" presName="circ1" presStyleLbl="vennNode1" presStyleIdx="0" presStyleCnt="2" custLinFactNeighborX="761" custLinFactNeighborY="707"/>
      <dgm:spPr/>
      <dgm:t>
        <a:bodyPr/>
        <a:lstStyle/>
        <a:p>
          <a:endParaRPr lang="zh-CN" altLang="en-US"/>
        </a:p>
      </dgm:t>
    </dgm:pt>
    <dgm:pt modelId="{7125FF5E-E14E-4309-9786-953149BC534D}" type="pres">
      <dgm:prSet presAssocID="{E3CA64AB-39A6-4CE5-9F3A-1A6BF48638F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24790-49B3-4AEF-AAEA-E29427714839}" type="pres">
      <dgm:prSet presAssocID="{44928671-54A2-49A9-B1FA-091900BAC629}" presName="circ2" presStyleLbl="vennNode1" presStyleIdx="1" presStyleCnt="2" custAng="5400000" custScaleX="69005" custScaleY="66539" custLinFactNeighborX="-33382" custLinFactNeighborY="964"/>
      <dgm:spPr/>
      <dgm:t>
        <a:bodyPr/>
        <a:lstStyle/>
        <a:p>
          <a:endParaRPr lang="zh-CN" altLang="en-US"/>
        </a:p>
      </dgm:t>
    </dgm:pt>
    <dgm:pt modelId="{2954611F-8A82-4123-A193-4D9C8A2ED925}" type="pres">
      <dgm:prSet presAssocID="{44928671-54A2-49A9-B1FA-091900BAC62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D600B3-6981-4544-AF42-3CC6F4D6C330}" type="presOf" srcId="{44928671-54A2-49A9-B1FA-091900BAC629}" destId="{2954611F-8A82-4123-A193-4D9C8A2ED925}" srcOrd="1" destOrd="0" presId="urn:microsoft.com/office/officeart/2005/8/layout/venn1"/>
    <dgm:cxn modelId="{5E559069-625A-48B7-AE69-48CC9BAED504}" type="presOf" srcId="{9B352C95-15CE-4C79-AB67-A207AA79E106}" destId="{D0AFDE94-AD24-4176-B309-3CC49D942E8A}" srcOrd="0" destOrd="0" presId="urn:microsoft.com/office/officeart/2005/8/layout/venn1"/>
    <dgm:cxn modelId="{27E463F4-9020-4100-8758-A1DB19E304CC}" type="presOf" srcId="{E3CA64AB-39A6-4CE5-9F3A-1A6BF48638F5}" destId="{39CF6691-A9E0-4F0B-A050-A6E95A564644}" srcOrd="0" destOrd="0" presId="urn:microsoft.com/office/officeart/2005/8/layout/venn1"/>
    <dgm:cxn modelId="{E562BEFE-36CE-41A0-BDAD-A1DB09D6DB97}" srcId="{9B352C95-15CE-4C79-AB67-A207AA79E106}" destId="{E3CA64AB-39A6-4CE5-9F3A-1A6BF48638F5}" srcOrd="0" destOrd="0" parTransId="{142759DF-1333-4339-AB8B-3E8C4465F5AC}" sibTransId="{366AC0E7-E6EA-4797-8244-9449BF5CA275}"/>
    <dgm:cxn modelId="{9006B465-FD7C-4BB5-911D-F3D061FF150A}" srcId="{9B352C95-15CE-4C79-AB67-A207AA79E106}" destId="{44928671-54A2-49A9-B1FA-091900BAC629}" srcOrd="1" destOrd="0" parTransId="{2C35939D-EA67-4837-BD61-6E2E692C2701}" sibTransId="{25794982-4F71-4F2B-BE06-E6FA79825C54}"/>
    <dgm:cxn modelId="{139EE005-DD8A-4B17-AF7D-69C9A4410F4F}" type="presOf" srcId="{E3CA64AB-39A6-4CE5-9F3A-1A6BF48638F5}" destId="{7125FF5E-E14E-4309-9786-953149BC534D}" srcOrd="1" destOrd="0" presId="urn:microsoft.com/office/officeart/2005/8/layout/venn1"/>
    <dgm:cxn modelId="{B2E291FC-50D9-4FC6-B4C6-406FC688C362}" type="presOf" srcId="{44928671-54A2-49A9-B1FA-091900BAC629}" destId="{66C24790-49B3-4AEF-AAEA-E29427714839}" srcOrd="0" destOrd="0" presId="urn:microsoft.com/office/officeart/2005/8/layout/venn1"/>
    <dgm:cxn modelId="{3F2563E5-9099-4035-8920-E4120E784163}" type="presParOf" srcId="{D0AFDE94-AD24-4176-B309-3CC49D942E8A}" destId="{39CF6691-A9E0-4F0B-A050-A6E95A564644}" srcOrd="0" destOrd="0" presId="urn:microsoft.com/office/officeart/2005/8/layout/venn1"/>
    <dgm:cxn modelId="{B7F5E3A7-0AE4-4E2D-9BA4-06237A2AE0AE}" type="presParOf" srcId="{D0AFDE94-AD24-4176-B309-3CC49D942E8A}" destId="{7125FF5E-E14E-4309-9786-953149BC534D}" srcOrd="1" destOrd="0" presId="urn:microsoft.com/office/officeart/2005/8/layout/venn1"/>
    <dgm:cxn modelId="{D4D2664A-F21F-462D-9697-34B906DE653F}" type="presParOf" srcId="{D0AFDE94-AD24-4176-B309-3CC49D942E8A}" destId="{66C24790-49B3-4AEF-AAEA-E29427714839}" srcOrd="2" destOrd="0" presId="urn:microsoft.com/office/officeart/2005/8/layout/venn1"/>
    <dgm:cxn modelId="{6C3AD624-5349-4E23-8881-B9DA5858CFCA}" type="presParOf" srcId="{D0AFDE94-AD24-4176-B309-3CC49D942E8A}" destId="{2954611F-8A82-4123-A193-4D9C8A2ED9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352C95-15CE-4C79-AB67-A207AA79E10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3CA64AB-39A6-4CE5-9F3A-1A6BF48638F5}">
      <dgm:prSet phldrT="[文本]" custT="1"/>
      <dgm:spPr>
        <a:solidFill>
          <a:schemeClr val="accent5">
            <a:alpha val="50000"/>
          </a:schemeClr>
        </a:solidFill>
      </dgm:spPr>
      <dgm:t>
        <a:bodyPr/>
        <a:lstStyle/>
        <a:p>
          <a:endParaRPr lang="zh-CN" altLang="en-US" sz="1400" dirty="0"/>
        </a:p>
      </dgm:t>
    </dgm:pt>
    <dgm:pt modelId="{142759DF-1333-4339-AB8B-3E8C4465F5AC}" type="parTrans" cxnId="{E562BEFE-36CE-41A0-BDAD-A1DB09D6DB97}">
      <dgm:prSet/>
      <dgm:spPr/>
      <dgm:t>
        <a:bodyPr/>
        <a:lstStyle/>
        <a:p>
          <a:endParaRPr lang="zh-CN" altLang="en-US"/>
        </a:p>
      </dgm:t>
    </dgm:pt>
    <dgm:pt modelId="{366AC0E7-E6EA-4797-8244-9449BF5CA275}" type="sibTrans" cxnId="{E562BEFE-36CE-41A0-BDAD-A1DB09D6DB97}">
      <dgm:prSet/>
      <dgm:spPr/>
      <dgm:t>
        <a:bodyPr/>
        <a:lstStyle/>
        <a:p>
          <a:endParaRPr lang="zh-CN" altLang="en-US"/>
        </a:p>
      </dgm:t>
    </dgm:pt>
    <dgm:pt modelId="{44928671-54A2-49A9-B1FA-091900BAC629}">
      <dgm:prSet phldrT="[文本]" custT="1"/>
      <dgm:spPr>
        <a:solidFill>
          <a:srgbClr val="FF0000">
            <a:alpha val="50000"/>
          </a:srgbClr>
        </a:solidFill>
      </dgm:spPr>
      <dgm:t>
        <a:bodyPr vert="vert270"/>
        <a:lstStyle/>
        <a:p>
          <a:endParaRPr lang="zh-CN" altLang="en-US" sz="1400" dirty="0"/>
        </a:p>
      </dgm:t>
    </dgm:pt>
    <dgm:pt modelId="{2C35939D-EA67-4837-BD61-6E2E692C2701}" type="parTrans" cxnId="{9006B465-FD7C-4BB5-911D-F3D061FF150A}">
      <dgm:prSet/>
      <dgm:spPr/>
      <dgm:t>
        <a:bodyPr/>
        <a:lstStyle/>
        <a:p>
          <a:endParaRPr lang="zh-CN" altLang="en-US"/>
        </a:p>
      </dgm:t>
    </dgm:pt>
    <dgm:pt modelId="{25794982-4F71-4F2B-BE06-E6FA79825C54}" type="sibTrans" cxnId="{9006B465-FD7C-4BB5-911D-F3D061FF150A}">
      <dgm:prSet/>
      <dgm:spPr/>
      <dgm:t>
        <a:bodyPr/>
        <a:lstStyle/>
        <a:p>
          <a:endParaRPr lang="zh-CN" altLang="en-US"/>
        </a:p>
      </dgm:t>
    </dgm:pt>
    <dgm:pt modelId="{D0AFDE94-AD24-4176-B309-3CC49D942E8A}" type="pres">
      <dgm:prSet presAssocID="{9B352C95-15CE-4C79-AB67-A207AA79E106}" presName="compositeShape" presStyleCnt="0">
        <dgm:presLayoutVars>
          <dgm:chMax val="7"/>
          <dgm:dir/>
          <dgm:resizeHandles val="exact"/>
        </dgm:presLayoutVars>
      </dgm:prSet>
      <dgm:spPr/>
    </dgm:pt>
    <dgm:pt modelId="{39CF6691-A9E0-4F0B-A050-A6E95A564644}" type="pres">
      <dgm:prSet presAssocID="{E3CA64AB-39A6-4CE5-9F3A-1A6BF48638F5}" presName="circ1" presStyleLbl="vennNode1" presStyleIdx="0" presStyleCnt="2" custLinFactNeighborX="761" custLinFactNeighborY="707"/>
      <dgm:spPr/>
      <dgm:t>
        <a:bodyPr/>
        <a:lstStyle/>
        <a:p>
          <a:endParaRPr lang="zh-CN" altLang="en-US"/>
        </a:p>
      </dgm:t>
    </dgm:pt>
    <dgm:pt modelId="{7125FF5E-E14E-4309-9786-953149BC534D}" type="pres">
      <dgm:prSet presAssocID="{E3CA64AB-39A6-4CE5-9F3A-1A6BF48638F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24790-49B3-4AEF-AAEA-E29427714839}" type="pres">
      <dgm:prSet presAssocID="{44928671-54A2-49A9-B1FA-091900BAC629}" presName="circ2" presStyleLbl="vennNode1" presStyleIdx="1" presStyleCnt="2" custAng="5400000" custScaleX="69005" custScaleY="66539" custLinFactNeighborX="-33382" custLinFactNeighborY="964"/>
      <dgm:spPr/>
      <dgm:t>
        <a:bodyPr/>
        <a:lstStyle/>
        <a:p>
          <a:endParaRPr lang="zh-CN" altLang="en-US"/>
        </a:p>
      </dgm:t>
    </dgm:pt>
    <dgm:pt modelId="{2954611F-8A82-4123-A193-4D9C8A2ED925}" type="pres">
      <dgm:prSet presAssocID="{44928671-54A2-49A9-B1FA-091900BAC62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D600B3-6981-4544-AF42-3CC6F4D6C330}" type="presOf" srcId="{44928671-54A2-49A9-B1FA-091900BAC629}" destId="{2954611F-8A82-4123-A193-4D9C8A2ED925}" srcOrd="1" destOrd="0" presId="urn:microsoft.com/office/officeart/2005/8/layout/venn1"/>
    <dgm:cxn modelId="{5E559069-625A-48B7-AE69-48CC9BAED504}" type="presOf" srcId="{9B352C95-15CE-4C79-AB67-A207AA79E106}" destId="{D0AFDE94-AD24-4176-B309-3CC49D942E8A}" srcOrd="0" destOrd="0" presId="urn:microsoft.com/office/officeart/2005/8/layout/venn1"/>
    <dgm:cxn modelId="{27E463F4-9020-4100-8758-A1DB19E304CC}" type="presOf" srcId="{E3CA64AB-39A6-4CE5-9F3A-1A6BF48638F5}" destId="{39CF6691-A9E0-4F0B-A050-A6E95A564644}" srcOrd="0" destOrd="0" presId="urn:microsoft.com/office/officeart/2005/8/layout/venn1"/>
    <dgm:cxn modelId="{E562BEFE-36CE-41A0-BDAD-A1DB09D6DB97}" srcId="{9B352C95-15CE-4C79-AB67-A207AA79E106}" destId="{E3CA64AB-39A6-4CE5-9F3A-1A6BF48638F5}" srcOrd="0" destOrd="0" parTransId="{142759DF-1333-4339-AB8B-3E8C4465F5AC}" sibTransId="{366AC0E7-E6EA-4797-8244-9449BF5CA275}"/>
    <dgm:cxn modelId="{9006B465-FD7C-4BB5-911D-F3D061FF150A}" srcId="{9B352C95-15CE-4C79-AB67-A207AA79E106}" destId="{44928671-54A2-49A9-B1FA-091900BAC629}" srcOrd="1" destOrd="0" parTransId="{2C35939D-EA67-4837-BD61-6E2E692C2701}" sibTransId="{25794982-4F71-4F2B-BE06-E6FA79825C54}"/>
    <dgm:cxn modelId="{139EE005-DD8A-4B17-AF7D-69C9A4410F4F}" type="presOf" srcId="{E3CA64AB-39A6-4CE5-9F3A-1A6BF48638F5}" destId="{7125FF5E-E14E-4309-9786-953149BC534D}" srcOrd="1" destOrd="0" presId="urn:microsoft.com/office/officeart/2005/8/layout/venn1"/>
    <dgm:cxn modelId="{B2E291FC-50D9-4FC6-B4C6-406FC688C362}" type="presOf" srcId="{44928671-54A2-49A9-B1FA-091900BAC629}" destId="{66C24790-49B3-4AEF-AAEA-E29427714839}" srcOrd="0" destOrd="0" presId="urn:microsoft.com/office/officeart/2005/8/layout/venn1"/>
    <dgm:cxn modelId="{3F2563E5-9099-4035-8920-E4120E784163}" type="presParOf" srcId="{D0AFDE94-AD24-4176-B309-3CC49D942E8A}" destId="{39CF6691-A9E0-4F0B-A050-A6E95A564644}" srcOrd="0" destOrd="0" presId="urn:microsoft.com/office/officeart/2005/8/layout/venn1"/>
    <dgm:cxn modelId="{B7F5E3A7-0AE4-4E2D-9BA4-06237A2AE0AE}" type="presParOf" srcId="{D0AFDE94-AD24-4176-B309-3CC49D942E8A}" destId="{7125FF5E-E14E-4309-9786-953149BC534D}" srcOrd="1" destOrd="0" presId="urn:microsoft.com/office/officeart/2005/8/layout/venn1"/>
    <dgm:cxn modelId="{D4D2664A-F21F-462D-9697-34B906DE653F}" type="presParOf" srcId="{D0AFDE94-AD24-4176-B309-3CC49D942E8A}" destId="{66C24790-49B3-4AEF-AAEA-E29427714839}" srcOrd="2" destOrd="0" presId="urn:microsoft.com/office/officeart/2005/8/layout/venn1"/>
    <dgm:cxn modelId="{6C3AD624-5349-4E23-8881-B9DA5858CFCA}" type="presParOf" srcId="{D0AFDE94-AD24-4176-B309-3CC49D942E8A}" destId="{2954611F-8A82-4123-A193-4D9C8A2ED9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B352C95-15CE-4C79-AB67-A207AA79E10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3CA64AB-39A6-4CE5-9F3A-1A6BF48638F5}">
      <dgm:prSet phldrT="[文本]" custT="1"/>
      <dgm:spPr>
        <a:solidFill>
          <a:schemeClr val="accent5">
            <a:alpha val="50000"/>
          </a:schemeClr>
        </a:solidFill>
      </dgm:spPr>
      <dgm:t>
        <a:bodyPr/>
        <a:lstStyle/>
        <a:p>
          <a:endParaRPr lang="zh-CN" altLang="en-US" sz="1400" dirty="0"/>
        </a:p>
      </dgm:t>
    </dgm:pt>
    <dgm:pt modelId="{142759DF-1333-4339-AB8B-3E8C4465F5AC}" type="parTrans" cxnId="{E562BEFE-36CE-41A0-BDAD-A1DB09D6DB97}">
      <dgm:prSet/>
      <dgm:spPr/>
      <dgm:t>
        <a:bodyPr/>
        <a:lstStyle/>
        <a:p>
          <a:endParaRPr lang="zh-CN" altLang="en-US"/>
        </a:p>
      </dgm:t>
    </dgm:pt>
    <dgm:pt modelId="{366AC0E7-E6EA-4797-8244-9449BF5CA275}" type="sibTrans" cxnId="{E562BEFE-36CE-41A0-BDAD-A1DB09D6DB97}">
      <dgm:prSet/>
      <dgm:spPr/>
      <dgm:t>
        <a:bodyPr/>
        <a:lstStyle/>
        <a:p>
          <a:endParaRPr lang="zh-CN" altLang="en-US"/>
        </a:p>
      </dgm:t>
    </dgm:pt>
    <dgm:pt modelId="{44928671-54A2-49A9-B1FA-091900BAC629}">
      <dgm:prSet phldrT="[文本]" custT="1"/>
      <dgm:spPr>
        <a:solidFill>
          <a:srgbClr val="FF0000">
            <a:alpha val="50000"/>
          </a:srgbClr>
        </a:solidFill>
      </dgm:spPr>
      <dgm:t>
        <a:bodyPr vert="vert270"/>
        <a:lstStyle/>
        <a:p>
          <a:endParaRPr lang="zh-CN" altLang="en-US" sz="1400" dirty="0"/>
        </a:p>
      </dgm:t>
    </dgm:pt>
    <dgm:pt modelId="{2C35939D-EA67-4837-BD61-6E2E692C2701}" type="parTrans" cxnId="{9006B465-FD7C-4BB5-911D-F3D061FF150A}">
      <dgm:prSet/>
      <dgm:spPr/>
      <dgm:t>
        <a:bodyPr/>
        <a:lstStyle/>
        <a:p>
          <a:endParaRPr lang="zh-CN" altLang="en-US"/>
        </a:p>
      </dgm:t>
    </dgm:pt>
    <dgm:pt modelId="{25794982-4F71-4F2B-BE06-E6FA79825C54}" type="sibTrans" cxnId="{9006B465-FD7C-4BB5-911D-F3D061FF150A}">
      <dgm:prSet/>
      <dgm:spPr/>
      <dgm:t>
        <a:bodyPr/>
        <a:lstStyle/>
        <a:p>
          <a:endParaRPr lang="zh-CN" altLang="en-US"/>
        </a:p>
      </dgm:t>
    </dgm:pt>
    <dgm:pt modelId="{D0AFDE94-AD24-4176-B309-3CC49D942E8A}" type="pres">
      <dgm:prSet presAssocID="{9B352C95-15CE-4C79-AB67-A207AA79E106}" presName="compositeShape" presStyleCnt="0">
        <dgm:presLayoutVars>
          <dgm:chMax val="7"/>
          <dgm:dir/>
          <dgm:resizeHandles val="exact"/>
        </dgm:presLayoutVars>
      </dgm:prSet>
      <dgm:spPr/>
    </dgm:pt>
    <dgm:pt modelId="{39CF6691-A9E0-4F0B-A050-A6E95A564644}" type="pres">
      <dgm:prSet presAssocID="{E3CA64AB-39A6-4CE5-9F3A-1A6BF48638F5}" presName="circ1" presStyleLbl="vennNode1" presStyleIdx="0" presStyleCnt="2" custLinFactNeighborX="761" custLinFactNeighborY="707"/>
      <dgm:spPr/>
      <dgm:t>
        <a:bodyPr/>
        <a:lstStyle/>
        <a:p>
          <a:endParaRPr lang="zh-CN" altLang="en-US"/>
        </a:p>
      </dgm:t>
    </dgm:pt>
    <dgm:pt modelId="{7125FF5E-E14E-4309-9786-953149BC534D}" type="pres">
      <dgm:prSet presAssocID="{E3CA64AB-39A6-4CE5-9F3A-1A6BF48638F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24790-49B3-4AEF-AAEA-E29427714839}" type="pres">
      <dgm:prSet presAssocID="{44928671-54A2-49A9-B1FA-091900BAC629}" presName="circ2" presStyleLbl="vennNode1" presStyleIdx="1" presStyleCnt="2" custAng="5400000" custScaleX="69005" custScaleY="66539" custLinFactNeighborX="-33382" custLinFactNeighborY="964"/>
      <dgm:spPr/>
      <dgm:t>
        <a:bodyPr/>
        <a:lstStyle/>
        <a:p>
          <a:endParaRPr lang="zh-CN" altLang="en-US"/>
        </a:p>
      </dgm:t>
    </dgm:pt>
    <dgm:pt modelId="{2954611F-8A82-4123-A193-4D9C8A2ED925}" type="pres">
      <dgm:prSet presAssocID="{44928671-54A2-49A9-B1FA-091900BAC62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D600B3-6981-4544-AF42-3CC6F4D6C330}" type="presOf" srcId="{44928671-54A2-49A9-B1FA-091900BAC629}" destId="{2954611F-8A82-4123-A193-4D9C8A2ED925}" srcOrd="1" destOrd="0" presId="urn:microsoft.com/office/officeart/2005/8/layout/venn1"/>
    <dgm:cxn modelId="{5E559069-625A-48B7-AE69-48CC9BAED504}" type="presOf" srcId="{9B352C95-15CE-4C79-AB67-A207AA79E106}" destId="{D0AFDE94-AD24-4176-B309-3CC49D942E8A}" srcOrd="0" destOrd="0" presId="urn:microsoft.com/office/officeart/2005/8/layout/venn1"/>
    <dgm:cxn modelId="{27E463F4-9020-4100-8758-A1DB19E304CC}" type="presOf" srcId="{E3CA64AB-39A6-4CE5-9F3A-1A6BF48638F5}" destId="{39CF6691-A9E0-4F0B-A050-A6E95A564644}" srcOrd="0" destOrd="0" presId="urn:microsoft.com/office/officeart/2005/8/layout/venn1"/>
    <dgm:cxn modelId="{E562BEFE-36CE-41A0-BDAD-A1DB09D6DB97}" srcId="{9B352C95-15CE-4C79-AB67-A207AA79E106}" destId="{E3CA64AB-39A6-4CE5-9F3A-1A6BF48638F5}" srcOrd="0" destOrd="0" parTransId="{142759DF-1333-4339-AB8B-3E8C4465F5AC}" sibTransId="{366AC0E7-E6EA-4797-8244-9449BF5CA275}"/>
    <dgm:cxn modelId="{9006B465-FD7C-4BB5-911D-F3D061FF150A}" srcId="{9B352C95-15CE-4C79-AB67-A207AA79E106}" destId="{44928671-54A2-49A9-B1FA-091900BAC629}" srcOrd="1" destOrd="0" parTransId="{2C35939D-EA67-4837-BD61-6E2E692C2701}" sibTransId="{25794982-4F71-4F2B-BE06-E6FA79825C54}"/>
    <dgm:cxn modelId="{139EE005-DD8A-4B17-AF7D-69C9A4410F4F}" type="presOf" srcId="{E3CA64AB-39A6-4CE5-9F3A-1A6BF48638F5}" destId="{7125FF5E-E14E-4309-9786-953149BC534D}" srcOrd="1" destOrd="0" presId="urn:microsoft.com/office/officeart/2005/8/layout/venn1"/>
    <dgm:cxn modelId="{B2E291FC-50D9-4FC6-B4C6-406FC688C362}" type="presOf" srcId="{44928671-54A2-49A9-B1FA-091900BAC629}" destId="{66C24790-49B3-4AEF-AAEA-E29427714839}" srcOrd="0" destOrd="0" presId="urn:microsoft.com/office/officeart/2005/8/layout/venn1"/>
    <dgm:cxn modelId="{3F2563E5-9099-4035-8920-E4120E784163}" type="presParOf" srcId="{D0AFDE94-AD24-4176-B309-3CC49D942E8A}" destId="{39CF6691-A9E0-4F0B-A050-A6E95A564644}" srcOrd="0" destOrd="0" presId="urn:microsoft.com/office/officeart/2005/8/layout/venn1"/>
    <dgm:cxn modelId="{B7F5E3A7-0AE4-4E2D-9BA4-06237A2AE0AE}" type="presParOf" srcId="{D0AFDE94-AD24-4176-B309-3CC49D942E8A}" destId="{7125FF5E-E14E-4309-9786-953149BC534D}" srcOrd="1" destOrd="0" presId="urn:microsoft.com/office/officeart/2005/8/layout/venn1"/>
    <dgm:cxn modelId="{D4D2664A-F21F-462D-9697-34B906DE653F}" type="presParOf" srcId="{D0AFDE94-AD24-4176-B309-3CC49D942E8A}" destId="{66C24790-49B3-4AEF-AAEA-E29427714839}" srcOrd="2" destOrd="0" presId="urn:microsoft.com/office/officeart/2005/8/layout/venn1"/>
    <dgm:cxn modelId="{6C3AD624-5349-4E23-8881-B9DA5858CFCA}" type="presParOf" srcId="{D0AFDE94-AD24-4176-B309-3CC49D942E8A}" destId="{2954611F-8A82-4123-A193-4D9C8A2ED9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352C95-15CE-4C79-AB67-A207AA79E10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3CA64AB-39A6-4CE5-9F3A-1A6BF48638F5}">
      <dgm:prSet phldrT="[文本]" custT="1"/>
      <dgm:spPr>
        <a:solidFill>
          <a:schemeClr val="accent5">
            <a:alpha val="50000"/>
          </a:schemeClr>
        </a:solidFill>
      </dgm:spPr>
      <dgm:t>
        <a:bodyPr/>
        <a:lstStyle/>
        <a:p>
          <a:endParaRPr lang="zh-CN" altLang="en-US" sz="1400" dirty="0"/>
        </a:p>
      </dgm:t>
    </dgm:pt>
    <dgm:pt modelId="{142759DF-1333-4339-AB8B-3E8C4465F5AC}" type="parTrans" cxnId="{E562BEFE-36CE-41A0-BDAD-A1DB09D6DB97}">
      <dgm:prSet/>
      <dgm:spPr/>
      <dgm:t>
        <a:bodyPr/>
        <a:lstStyle/>
        <a:p>
          <a:endParaRPr lang="zh-CN" altLang="en-US"/>
        </a:p>
      </dgm:t>
    </dgm:pt>
    <dgm:pt modelId="{366AC0E7-E6EA-4797-8244-9449BF5CA275}" type="sibTrans" cxnId="{E562BEFE-36CE-41A0-BDAD-A1DB09D6DB97}">
      <dgm:prSet/>
      <dgm:spPr/>
      <dgm:t>
        <a:bodyPr/>
        <a:lstStyle/>
        <a:p>
          <a:endParaRPr lang="zh-CN" altLang="en-US"/>
        </a:p>
      </dgm:t>
    </dgm:pt>
    <dgm:pt modelId="{44928671-54A2-49A9-B1FA-091900BAC629}">
      <dgm:prSet phldrT="[文本]" custT="1"/>
      <dgm:spPr>
        <a:solidFill>
          <a:srgbClr val="FF0000">
            <a:alpha val="50000"/>
          </a:srgbClr>
        </a:solidFill>
      </dgm:spPr>
      <dgm:t>
        <a:bodyPr vert="vert270"/>
        <a:lstStyle/>
        <a:p>
          <a:endParaRPr lang="zh-CN" altLang="en-US" sz="1400" dirty="0"/>
        </a:p>
      </dgm:t>
    </dgm:pt>
    <dgm:pt modelId="{2C35939D-EA67-4837-BD61-6E2E692C2701}" type="parTrans" cxnId="{9006B465-FD7C-4BB5-911D-F3D061FF150A}">
      <dgm:prSet/>
      <dgm:spPr/>
      <dgm:t>
        <a:bodyPr/>
        <a:lstStyle/>
        <a:p>
          <a:endParaRPr lang="zh-CN" altLang="en-US"/>
        </a:p>
      </dgm:t>
    </dgm:pt>
    <dgm:pt modelId="{25794982-4F71-4F2B-BE06-E6FA79825C54}" type="sibTrans" cxnId="{9006B465-FD7C-4BB5-911D-F3D061FF150A}">
      <dgm:prSet/>
      <dgm:spPr/>
      <dgm:t>
        <a:bodyPr/>
        <a:lstStyle/>
        <a:p>
          <a:endParaRPr lang="zh-CN" altLang="en-US"/>
        </a:p>
      </dgm:t>
    </dgm:pt>
    <dgm:pt modelId="{D0AFDE94-AD24-4176-B309-3CC49D942E8A}" type="pres">
      <dgm:prSet presAssocID="{9B352C95-15CE-4C79-AB67-A207AA79E106}" presName="compositeShape" presStyleCnt="0">
        <dgm:presLayoutVars>
          <dgm:chMax val="7"/>
          <dgm:dir/>
          <dgm:resizeHandles val="exact"/>
        </dgm:presLayoutVars>
      </dgm:prSet>
      <dgm:spPr/>
    </dgm:pt>
    <dgm:pt modelId="{39CF6691-A9E0-4F0B-A050-A6E95A564644}" type="pres">
      <dgm:prSet presAssocID="{E3CA64AB-39A6-4CE5-9F3A-1A6BF48638F5}" presName="circ1" presStyleLbl="vennNode1" presStyleIdx="0" presStyleCnt="2" custLinFactNeighborX="761" custLinFactNeighborY="707"/>
      <dgm:spPr/>
      <dgm:t>
        <a:bodyPr/>
        <a:lstStyle/>
        <a:p>
          <a:endParaRPr lang="zh-CN" altLang="en-US"/>
        </a:p>
      </dgm:t>
    </dgm:pt>
    <dgm:pt modelId="{7125FF5E-E14E-4309-9786-953149BC534D}" type="pres">
      <dgm:prSet presAssocID="{E3CA64AB-39A6-4CE5-9F3A-1A6BF48638F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24790-49B3-4AEF-AAEA-E29427714839}" type="pres">
      <dgm:prSet presAssocID="{44928671-54A2-49A9-B1FA-091900BAC629}" presName="circ2" presStyleLbl="vennNode1" presStyleIdx="1" presStyleCnt="2" custAng="5400000" custScaleX="69005" custScaleY="66539" custLinFactNeighborX="-33382" custLinFactNeighborY="964"/>
      <dgm:spPr/>
      <dgm:t>
        <a:bodyPr/>
        <a:lstStyle/>
        <a:p>
          <a:endParaRPr lang="zh-CN" altLang="en-US"/>
        </a:p>
      </dgm:t>
    </dgm:pt>
    <dgm:pt modelId="{2954611F-8A82-4123-A193-4D9C8A2ED925}" type="pres">
      <dgm:prSet presAssocID="{44928671-54A2-49A9-B1FA-091900BAC62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D600B3-6981-4544-AF42-3CC6F4D6C330}" type="presOf" srcId="{44928671-54A2-49A9-B1FA-091900BAC629}" destId="{2954611F-8A82-4123-A193-4D9C8A2ED925}" srcOrd="1" destOrd="0" presId="urn:microsoft.com/office/officeart/2005/8/layout/venn1"/>
    <dgm:cxn modelId="{5E559069-625A-48B7-AE69-48CC9BAED504}" type="presOf" srcId="{9B352C95-15CE-4C79-AB67-A207AA79E106}" destId="{D0AFDE94-AD24-4176-B309-3CC49D942E8A}" srcOrd="0" destOrd="0" presId="urn:microsoft.com/office/officeart/2005/8/layout/venn1"/>
    <dgm:cxn modelId="{27E463F4-9020-4100-8758-A1DB19E304CC}" type="presOf" srcId="{E3CA64AB-39A6-4CE5-9F3A-1A6BF48638F5}" destId="{39CF6691-A9E0-4F0B-A050-A6E95A564644}" srcOrd="0" destOrd="0" presId="urn:microsoft.com/office/officeart/2005/8/layout/venn1"/>
    <dgm:cxn modelId="{E562BEFE-36CE-41A0-BDAD-A1DB09D6DB97}" srcId="{9B352C95-15CE-4C79-AB67-A207AA79E106}" destId="{E3CA64AB-39A6-4CE5-9F3A-1A6BF48638F5}" srcOrd="0" destOrd="0" parTransId="{142759DF-1333-4339-AB8B-3E8C4465F5AC}" sibTransId="{366AC0E7-E6EA-4797-8244-9449BF5CA275}"/>
    <dgm:cxn modelId="{9006B465-FD7C-4BB5-911D-F3D061FF150A}" srcId="{9B352C95-15CE-4C79-AB67-A207AA79E106}" destId="{44928671-54A2-49A9-B1FA-091900BAC629}" srcOrd="1" destOrd="0" parTransId="{2C35939D-EA67-4837-BD61-6E2E692C2701}" sibTransId="{25794982-4F71-4F2B-BE06-E6FA79825C54}"/>
    <dgm:cxn modelId="{139EE005-DD8A-4B17-AF7D-69C9A4410F4F}" type="presOf" srcId="{E3CA64AB-39A6-4CE5-9F3A-1A6BF48638F5}" destId="{7125FF5E-E14E-4309-9786-953149BC534D}" srcOrd="1" destOrd="0" presId="urn:microsoft.com/office/officeart/2005/8/layout/venn1"/>
    <dgm:cxn modelId="{B2E291FC-50D9-4FC6-B4C6-406FC688C362}" type="presOf" srcId="{44928671-54A2-49A9-B1FA-091900BAC629}" destId="{66C24790-49B3-4AEF-AAEA-E29427714839}" srcOrd="0" destOrd="0" presId="urn:microsoft.com/office/officeart/2005/8/layout/venn1"/>
    <dgm:cxn modelId="{3F2563E5-9099-4035-8920-E4120E784163}" type="presParOf" srcId="{D0AFDE94-AD24-4176-B309-3CC49D942E8A}" destId="{39CF6691-A9E0-4F0B-A050-A6E95A564644}" srcOrd="0" destOrd="0" presId="urn:microsoft.com/office/officeart/2005/8/layout/venn1"/>
    <dgm:cxn modelId="{B7F5E3A7-0AE4-4E2D-9BA4-06237A2AE0AE}" type="presParOf" srcId="{D0AFDE94-AD24-4176-B309-3CC49D942E8A}" destId="{7125FF5E-E14E-4309-9786-953149BC534D}" srcOrd="1" destOrd="0" presId="urn:microsoft.com/office/officeart/2005/8/layout/venn1"/>
    <dgm:cxn modelId="{D4D2664A-F21F-462D-9697-34B906DE653F}" type="presParOf" srcId="{D0AFDE94-AD24-4176-B309-3CC49D942E8A}" destId="{66C24790-49B3-4AEF-AAEA-E29427714839}" srcOrd="2" destOrd="0" presId="urn:microsoft.com/office/officeart/2005/8/layout/venn1"/>
    <dgm:cxn modelId="{6C3AD624-5349-4E23-8881-B9DA5858CFCA}" type="presParOf" srcId="{D0AFDE94-AD24-4176-B309-3CC49D942E8A}" destId="{2954611F-8A82-4123-A193-4D9C8A2ED9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B352C95-15CE-4C79-AB67-A207AA79E106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</dgm:pt>
    <dgm:pt modelId="{E3CA64AB-39A6-4CE5-9F3A-1A6BF48638F5}">
      <dgm:prSet phldrT="[文本]" custT="1"/>
      <dgm:spPr>
        <a:solidFill>
          <a:schemeClr val="accent5">
            <a:alpha val="50000"/>
          </a:schemeClr>
        </a:solidFill>
      </dgm:spPr>
      <dgm:t>
        <a:bodyPr/>
        <a:lstStyle/>
        <a:p>
          <a:endParaRPr lang="zh-CN" altLang="en-US" sz="1400" dirty="0"/>
        </a:p>
      </dgm:t>
    </dgm:pt>
    <dgm:pt modelId="{142759DF-1333-4339-AB8B-3E8C4465F5AC}" type="parTrans" cxnId="{E562BEFE-36CE-41A0-BDAD-A1DB09D6DB97}">
      <dgm:prSet/>
      <dgm:spPr/>
      <dgm:t>
        <a:bodyPr/>
        <a:lstStyle/>
        <a:p>
          <a:endParaRPr lang="zh-CN" altLang="en-US"/>
        </a:p>
      </dgm:t>
    </dgm:pt>
    <dgm:pt modelId="{366AC0E7-E6EA-4797-8244-9449BF5CA275}" type="sibTrans" cxnId="{E562BEFE-36CE-41A0-BDAD-A1DB09D6DB97}">
      <dgm:prSet/>
      <dgm:spPr/>
      <dgm:t>
        <a:bodyPr/>
        <a:lstStyle/>
        <a:p>
          <a:endParaRPr lang="zh-CN" altLang="en-US"/>
        </a:p>
      </dgm:t>
    </dgm:pt>
    <dgm:pt modelId="{44928671-54A2-49A9-B1FA-091900BAC629}">
      <dgm:prSet phldrT="[文本]" custT="1"/>
      <dgm:spPr>
        <a:solidFill>
          <a:srgbClr val="FF0000">
            <a:alpha val="50000"/>
          </a:srgbClr>
        </a:solidFill>
      </dgm:spPr>
      <dgm:t>
        <a:bodyPr vert="vert270"/>
        <a:lstStyle/>
        <a:p>
          <a:endParaRPr lang="zh-CN" altLang="en-US" sz="1400" dirty="0"/>
        </a:p>
      </dgm:t>
    </dgm:pt>
    <dgm:pt modelId="{2C35939D-EA67-4837-BD61-6E2E692C2701}" type="parTrans" cxnId="{9006B465-FD7C-4BB5-911D-F3D061FF150A}">
      <dgm:prSet/>
      <dgm:spPr/>
      <dgm:t>
        <a:bodyPr/>
        <a:lstStyle/>
        <a:p>
          <a:endParaRPr lang="zh-CN" altLang="en-US"/>
        </a:p>
      </dgm:t>
    </dgm:pt>
    <dgm:pt modelId="{25794982-4F71-4F2B-BE06-E6FA79825C54}" type="sibTrans" cxnId="{9006B465-FD7C-4BB5-911D-F3D061FF150A}">
      <dgm:prSet/>
      <dgm:spPr/>
      <dgm:t>
        <a:bodyPr/>
        <a:lstStyle/>
        <a:p>
          <a:endParaRPr lang="zh-CN" altLang="en-US"/>
        </a:p>
      </dgm:t>
    </dgm:pt>
    <dgm:pt modelId="{D0AFDE94-AD24-4176-B309-3CC49D942E8A}" type="pres">
      <dgm:prSet presAssocID="{9B352C95-15CE-4C79-AB67-A207AA79E106}" presName="compositeShape" presStyleCnt="0">
        <dgm:presLayoutVars>
          <dgm:chMax val="7"/>
          <dgm:dir/>
          <dgm:resizeHandles val="exact"/>
        </dgm:presLayoutVars>
      </dgm:prSet>
      <dgm:spPr/>
    </dgm:pt>
    <dgm:pt modelId="{39CF6691-A9E0-4F0B-A050-A6E95A564644}" type="pres">
      <dgm:prSet presAssocID="{E3CA64AB-39A6-4CE5-9F3A-1A6BF48638F5}" presName="circ1" presStyleLbl="vennNode1" presStyleIdx="0" presStyleCnt="2" custLinFactNeighborX="761" custLinFactNeighborY="707"/>
      <dgm:spPr/>
      <dgm:t>
        <a:bodyPr/>
        <a:lstStyle/>
        <a:p>
          <a:endParaRPr lang="zh-CN" altLang="en-US"/>
        </a:p>
      </dgm:t>
    </dgm:pt>
    <dgm:pt modelId="{7125FF5E-E14E-4309-9786-953149BC534D}" type="pres">
      <dgm:prSet presAssocID="{E3CA64AB-39A6-4CE5-9F3A-1A6BF48638F5}" presName="circ1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6C24790-49B3-4AEF-AAEA-E29427714839}" type="pres">
      <dgm:prSet presAssocID="{44928671-54A2-49A9-B1FA-091900BAC629}" presName="circ2" presStyleLbl="vennNode1" presStyleIdx="1" presStyleCnt="2" custAng="5400000" custScaleX="69005" custScaleY="66539" custLinFactNeighborX="-33382" custLinFactNeighborY="964"/>
      <dgm:spPr/>
      <dgm:t>
        <a:bodyPr/>
        <a:lstStyle/>
        <a:p>
          <a:endParaRPr lang="zh-CN" altLang="en-US"/>
        </a:p>
      </dgm:t>
    </dgm:pt>
    <dgm:pt modelId="{2954611F-8A82-4123-A193-4D9C8A2ED925}" type="pres">
      <dgm:prSet presAssocID="{44928671-54A2-49A9-B1FA-091900BAC629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4D600B3-6981-4544-AF42-3CC6F4D6C330}" type="presOf" srcId="{44928671-54A2-49A9-B1FA-091900BAC629}" destId="{2954611F-8A82-4123-A193-4D9C8A2ED925}" srcOrd="1" destOrd="0" presId="urn:microsoft.com/office/officeart/2005/8/layout/venn1"/>
    <dgm:cxn modelId="{5E559069-625A-48B7-AE69-48CC9BAED504}" type="presOf" srcId="{9B352C95-15CE-4C79-AB67-A207AA79E106}" destId="{D0AFDE94-AD24-4176-B309-3CC49D942E8A}" srcOrd="0" destOrd="0" presId="urn:microsoft.com/office/officeart/2005/8/layout/venn1"/>
    <dgm:cxn modelId="{27E463F4-9020-4100-8758-A1DB19E304CC}" type="presOf" srcId="{E3CA64AB-39A6-4CE5-9F3A-1A6BF48638F5}" destId="{39CF6691-A9E0-4F0B-A050-A6E95A564644}" srcOrd="0" destOrd="0" presId="urn:microsoft.com/office/officeart/2005/8/layout/venn1"/>
    <dgm:cxn modelId="{E562BEFE-36CE-41A0-BDAD-A1DB09D6DB97}" srcId="{9B352C95-15CE-4C79-AB67-A207AA79E106}" destId="{E3CA64AB-39A6-4CE5-9F3A-1A6BF48638F5}" srcOrd="0" destOrd="0" parTransId="{142759DF-1333-4339-AB8B-3E8C4465F5AC}" sibTransId="{366AC0E7-E6EA-4797-8244-9449BF5CA275}"/>
    <dgm:cxn modelId="{9006B465-FD7C-4BB5-911D-F3D061FF150A}" srcId="{9B352C95-15CE-4C79-AB67-A207AA79E106}" destId="{44928671-54A2-49A9-B1FA-091900BAC629}" srcOrd="1" destOrd="0" parTransId="{2C35939D-EA67-4837-BD61-6E2E692C2701}" sibTransId="{25794982-4F71-4F2B-BE06-E6FA79825C54}"/>
    <dgm:cxn modelId="{139EE005-DD8A-4B17-AF7D-69C9A4410F4F}" type="presOf" srcId="{E3CA64AB-39A6-4CE5-9F3A-1A6BF48638F5}" destId="{7125FF5E-E14E-4309-9786-953149BC534D}" srcOrd="1" destOrd="0" presId="urn:microsoft.com/office/officeart/2005/8/layout/venn1"/>
    <dgm:cxn modelId="{B2E291FC-50D9-4FC6-B4C6-406FC688C362}" type="presOf" srcId="{44928671-54A2-49A9-B1FA-091900BAC629}" destId="{66C24790-49B3-4AEF-AAEA-E29427714839}" srcOrd="0" destOrd="0" presId="urn:microsoft.com/office/officeart/2005/8/layout/venn1"/>
    <dgm:cxn modelId="{3F2563E5-9099-4035-8920-E4120E784163}" type="presParOf" srcId="{D0AFDE94-AD24-4176-B309-3CC49D942E8A}" destId="{39CF6691-A9E0-4F0B-A050-A6E95A564644}" srcOrd="0" destOrd="0" presId="urn:microsoft.com/office/officeart/2005/8/layout/venn1"/>
    <dgm:cxn modelId="{B7F5E3A7-0AE4-4E2D-9BA4-06237A2AE0AE}" type="presParOf" srcId="{D0AFDE94-AD24-4176-B309-3CC49D942E8A}" destId="{7125FF5E-E14E-4309-9786-953149BC534D}" srcOrd="1" destOrd="0" presId="urn:microsoft.com/office/officeart/2005/8/layout/venn1"/>
    <dgm:cxn modelId="{D4D2664A-F21F-462D-9697-34B906DE653F}" type="presParOf" srcId="{D0AFDE94-AD24-4176-B309-3CC49D942E8A}" destId="{66C24790-49B3-4AEF-AAEA-E29427714839}" srcOrd="2" destOrd="0" presId="urn:microsoft.com/office/officeart/2005/8/layout/venn1"/>
    <dgm:cxn modelId="{6C3AD624-5349-4E23-8881-B9DA5858CFCA}" type="presParOf" srcId="{D0AFDE94-AD24-4176-B309-3CC49D942E8A}" destId="{2954611F-8A82-4123-A193-4D9C8A2ED925}" srcOrd="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F6691-A9E0-4F0B-A050-A6E95A564644}">
      <dsp:nvSpPr>
        <dsp:cNvPr id="0" name=""/>
        <dsp:cNvSpPr/>
      </dsp:nvSpPr>
      <dsp:spPr>
        <a:xfrm>
          <a:off x="529063" y="10468"/>
          <a:ext cx="1913885" cy="1913885"/>
        </a:xfrm>
        <a:prstGeom prst="ellipse">
          <a:avLst/>
        </a:prstGeom>
        <a:solidFill>
          <a:schemeClr val="accent5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796317" y="236156"/>
        <a:ext cx="1103501" cy="1462509"/>
      </dsp:txXfrm>
    </dsp:sp>
    <dsp:sp modelId="{66C24790-49B3-4AEF-AAEA-E29427714839}">
      <dsp:nvSpPr>
        <dsp:cNvPr id="0" name=""/>
        <dsp:cNvSpPr/>
      </dsp:nvSpPr>
      <dsp:spPr>
        <a:xfrm rot="5400000">
          <a:off x="1551586" y="343886"/>
          <a:ext cx="1320676" cy="1273480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1831189" y="589241"/>
        <a:ext cx="761471" cy="9731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F6691-A9E0-4F0B-A050-A6E95A564644}">
      <dsp:nvSpPr>
        <dsp:cNvPr id="0" name=""/>
        <dsp:cNvSpPr/>
      </dsp:nvSpPr>
      <dsp:spPr>
        <a:xfrm>
          <a:off x="280705" y="122649"/>
          <a:ext cx="2234238" cy="2234238"/>
        </a:xfrm>
        <a:prstGeom prst="ellipse">
          <a:avLst/>
        </a:prstGeom>
        <a:solidFill>
          <a:schemeClr val="accent5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592693" y="386114"/>
        <a:ext cx="1288209" cy="1707309"/>
      </dsp:txXfrm>
    </dsp:sp>
    <dsp:sp modelId="{66C24790-49B3-4AEF-AAEA-E29427714839}">
      <dsp:nvSpPr>
        <dsp:cNvPr id="0" name=""/>
        <dsp:cNvSpPr/>
      </dsp:nvSpPr>
      <dsp:spPr>
        <a:xfrm rot="5400000">
          <a:off x="1474382" y="502190"/>
          <a:ext cx="1541736" cy="1486639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1800785" y="788612"/>
        <a:ext cx="888929" cy="113602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F6691-A9E0-4F0B-A050-A6E95A564644}">
      <dsp:nvSpPr>
        <dsp:cNvPr id="0" name=""/>
        <dsp:cNvSpPr/>
      </dsp:nvSpPr>
      <dsp:spPr>
        <a:xfrm>
          <a:off x="648333" y="108531"/>
          <a:ext cx="5160328" cy="5160328"/>
        </a:xfrm>
        <a:prstGeom prst="ellipse">
          <a:avLst/>
        </a:prstGeom>
        <a:solidFill>
          <a:schemeClr val="accent5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1368920" y="717045"/>
        <a:ext cx="2975324" cy="3943301"/>
      </dsp:txXfrm>
    </dsp:sp>
    <dsp:sp modelId="{66C24790-49B3-4AEF-AAEA-E29427714839}">
      <dsp:nvSpPr>
        <dsp:cNvPr id="0" name=""/>
        <dsp:cNvSpPr/>
      </dsp:nvSpPr>
      <dsp:spPr>
        <a:xfrm rot="5400000">
          <a:off x="3405320" y="985142"/>
          <a:ext cx="3560884" cy="3433631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4159201" y="1646681"/>
        <a:ext cx="2053122" cy="26238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F6691-A9E0-4F0B-A050-A6E95A564644}">
      <dsp:nvSpPr>
        <dsp:cNvPr id="0" name=""/>
        <dsp:cNvSpPr/>
      </dsp:nvSpPr>
      <dsp:spPr>
        <a:xfrm>
          <a:off x="280705" y="122649"/>
          <a:ext cx="2234238" cy="2234238"/>
        </a:xfrm>
        <a:prstGeom prst="ellipse">
          <a:avLst/>
        </a:prstGeom>
        <a:solidFill>
          <a:schemeClr val="accent5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592693" y="386114"/>
        <a:ext cx="1288209" cy="1707309"/>
      </dsp:txXfrm>
    </dsp:sp>
    <dsp:sp modelId="{66C24790-49B3-4AEF-AAEA-E29427714839}">
      <dsp:nvSpPr>
        <dsp:cNvPr id="0" name=""/>
        <dsp:cNvSpPr/>
      </dsp:nvSpPr>
      <dsp:spPr>
        <a:xfrm rot="5400000">
          <a:off x="1474382" y="502190"/>
          <a:ext cx="1541736" cy="1486639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1800785" y="788612"/>
        <a:ext cx="888929" cy="113602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F6691-A9E0-4F0B-A050-A6E95A564644}">
      <dsp:nvSpPr>
        <dsp:cNvPr id="0" name=""/>
        <dsp:cNvSpPr/>
      </dsp:nvSpPr>
      <dsp:spPr>
        <a:xfrm>
          <a:off x="322265" y="200391"/>
          <a:ext cx="2565028" cy="2565028"/>
        </a:xfrm>
        <a:prstGeom prst="ellipse">
          <a:avLst/>
        </a:prstGeom>
        <a:solidFill>
          <a:schemeClr val="accent5"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680444" y="502863"/>
        <a:ext cx="1478935" cy="1960084"/>
      </dsp:txXfrm>
    </dsp:sp>
    <dsp:sp modelId="{66C24790-49B3-4AEF-AAEA-E29427714839}">
      <dsp:nvSpPr>
        <dsp:cNvPr id="0" name=""/>
        <dsp:cNvSpPr/>
      </dsp:nvSpPr>
      <dsp:spPr>
        <a:xfrm rot="5400000">
          <a:off x="1692671" y="636126"/>
          <a:ext cx="1769997" cy="1706744"/>
        </a:xfrm>
        <a:prstGeom prst="ellipse">
          <a:avLst/>
        </a:prstGeom>
        <a:solidFill>
          <a:srgbClr val="FF0000">
            <a:alpha val="50000"/>
          </a:srgb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vert270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1400" kern="1200" dirty="0"/>
        </a:p>
      </dsp:txBody>
      <dsp:txXfrm>
        <a:off x="2067400" y="964956"/>
        <a:ext cx="1020539" cy="13042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0.16979</cdr:x>
      <cdr:y>0.80456</cdr:y>
    </cdr:from>
    <cdr:to>
      <cdr:x>0.27604</cdr:x>
      <cdr:y>0.87296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776288" y="2352675"/>
          <a:ext cx="485775" cy="2000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en-US" sz="1100"/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0.16979</cdr:x>
      <cdr:y>0.80456</cdr:y>
    </cdr:from>
    <cdr:to>
      <cdr:x>0.27604</cdr:x>
      <cdr:y>0.87296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776288" y="2352675"/>
          <a:ext cx="485775" cy="2000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en-US" sz="1100"/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0.16979</cdr:x>
      <cdr:y>0.80456</cdr:y>
    </cdr:from>
    <cdr:to>
      <cdr:x>0.27604</cdr:x>
      <cdr:y>0.87296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776288" y="2352675"/>
          <a:ext cx="485775" cy="2000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en-US" sz="1100"/>
        </a:p>
      </cdr:txBody>
    </cdr:sp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0.16979</cdr:x>
      <cdr:y>0.80456</cdr:y>
    </cdr:from>
    <cdr:to>
      <cdr:x>0.27604</cdr:x>
      <cdr:y>0.87296</cdr:y>
    </cdr:to>
    <cdr:sp macro="" textlink="">
      <cdr:nvSpPr>
        <cdr:cNvPr id="2" name="文本框 1"/>
        <cdr:cNvSpPr txBox="1"/>
      </cdr:nvSpPr>
      <cdr:spPr>
        <a:xfrm xmlns:a="http://schemas.openxmlformats.org/drawingml/2006/main">
          <a:off x="776288" y="2352675"/>
          <a:ext cx="485775" cy="200025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zh-CN" altLang="en-US" sz="1100"/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7373-CC71-45C1-93B4-550A22FD26D4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500-FE2D-49C7-983D-420BDB813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688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7373-CC71-45C1-93B4-550A22FD26D4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500-FE2D-49C7-983D-420BDB813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2358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7373-CC71-45C1-93B4-550A22FD26D4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500-FE2D-49C7-983D-420BDB813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1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7373-CC71-45C1-93B4-550A22FD26D4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500-FE2D-49C7-983D-420BDB813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512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7373-CC71-45C1-93B4-550A22FD26D4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500-FE2D-49C7-983D-420BDB813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1054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7373-CC71-45C1-93B4-550A22FD26D4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500-FE2D-49C7-983D-420BDB813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681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7373-CC71-45C1-93B4-550A22FD26D4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500-FE2D-49C7-983D-420BDB813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395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7373-CC71-45C1-93B4-550A22FD26D4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500-FE2D-49C7-983D-420BDB813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383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7373-CC71-45C1-93B4-550A22FD26D4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500-FE2D-49C7-983D-420BDB813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836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7373-CC71-45C1-93B4-550A22FD26D4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500-FE2D-49C7-983D-420BDB813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174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A7373-CC71-45C1-93B4-550A22FD26D4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53500-FE2D-49C7-983D-420BDB813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78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7373-CC71-45C1-93B4-550A22FD26D4}" type="datetimeFigureOut">
              <a:rPr lang="zh-CN" altLang="en-US" smtClean="0"/>
              <a:t>2022/9/7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53500-FE2D-49C7-983D-420BDB813F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90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hart" Target="../charts/chart2.xml"/><Relationship Id="rId7" Type="http://schemas.openxmlformats.org/officeDocument/2006/relationships/diagramQuickStyle" Target="../diagrams/quickStyle1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11" Type="http://schemas.openxmlformats.org/officeDocument/2006/relationships/chart" Target="../charts/chart5.xml"/><Relationship Id="rId5" Type="http://schemas.openxmlformats.org/officeDocument/2006/relationships/diagramData" Target="../diagrams/data1.xml"/><Relationship Id="rId10" Type="http://schemas.openxmlformats.org/officeDocument/2006/relationships/chart" Target="../charts/chart4.xml"/><Relationship Id="rId4" Type="http://schemas.openxmlformats.org/officeDocument/2006/relationships/chart" Target="../charts/chart3.xml"/><Relationship Id="rId9" Type="http://schemas.microsoft.com/office/2007/relationships/diagramDrawing" Target="../diagrams/drawing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4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chart" Target="../charts/char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20.xml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chart" Target="../charts/chart2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5149" y="4450711"/>
            <a:ext cx="12191999" cy="2452409"/>
            <a:chOff x="1" y="0"/>
            <a:chExt cx="12191999" cy="2452409"/>
          </a:xfrm>
        </p:grpSpPr>
        <p:graphicFrame>
          <p:nvGraphicFramePr>
            <p:cNvPr id="22" name="图表 21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41674687"/>
                </p:ext>
              </p:extLst>
            </p:nvPr>
          </p:nvGraphicFramePr>
          <p:xfrm>
            <a:off x="1" y="0"/>
            <a:ext cx="6118697" cy="23346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3" name="图表 2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54254582"/>
                </p:ext>
              </p:extLst>
            </p:nvPr>
          </p:nvGraphicFramePr>
          <p:xfrm>
            <a:off x="6442157" y="1"/>
            <a:ext cx="5749843" cy="23346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4" name="文本框 23"/>
            <p:cNvSpPr txBox="1"/>
            <p:nvPr/>
          </p:nvSpPr>
          <p:spPr>
            <a:xfrm>
              <a:off x="8275916" y="2203704"/>
              <a:ext cx="1105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err="1" smtClean="0"/>
                <a:t>Retroelements</a:t>
              </a:r>
              <a:endParaRPr lang="zh-CN" altLang="en-US" sz="10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373763" y="2206188"/>
              <a:ext cx="12116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DNA transposons</a:t>
              </a:r>
              <a:endParaRPr lang="zh-CN" altLang="en-US" sz="1000" b="1" dirty="0"/>
            </a:p>
          </p:txBody>
        </p:sp>
        <p:sp>
          <p:nvSpPr>
            <p:cNvPr id="39" name="右大括号 38"/>
            <p:cNvSpPr/>
            <p:nvPr/>
          </p:nvSpPr>
          <p:spPr>
            <a:xfrm rot="5400000">
              <a:off x="8777691" y="1438780"/>
              <a:ext cx="101602" cy="149124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大括号 39"/>
            <p:cNvSpPr/>
            <p:nvPr/>
          </p:nvSpPr>
          <p:spPr>
            <a:xfrm rot="5400000">
              <a:off x="10928781" y="1438780"/>
              <a:ext cx="101602" cy="149124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453684" y="0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(e)</a:t>
              </a:r>
              <a:endParaRPr lang="zh-CN" altLang="en-US" sz="14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6852475" y="0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(f)</a:t>
              </a:r>
              <a:endParaRPr lang="zh-CN" altLang="en-US" sz="1400" b="1" dirty="0"/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463508" y="2339611"/>
            <a:ext cx="11296857" cy="2273343"/>
            <a:chOff x="463508" y="2339611"/>
            <a:chExt cx="11296857" cy="2273343"/>
          </a:xfrm>
        </p:grpSpPr>
        <p:graphicFrame>
          <p:nvGraphicFramePr>
            <p:cNvPr id="21" name="图表 20"/>
            <p:cNvGraphicFramePr/>
            <p:nvPr>
              <p:extLst>
                <p:ext uri="{D42A27DB-BD31-4B8C-83A1-F6EECF244321}">
                  <p14:modId xmlns:p14="http://schemas.microsoft.com/office/powerpoint/2010/main" val="3937215725"/>
                </p:ext>
              </p:extLst>
            </p:nvPr>
          </p:nvGraphicFramePr>
          <p:xfrm>
            <a:off x="7947746" y="2339611"/>
            <a:ext cx="3812619" cy="22733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graphicFrame>
          <p:nvGraphicFramePr>
            <p:cNvPr id="26" name="图示 25"/>
            <p:cNvGraphicFramePr/>
            <p:nvPr>
              <p:extLst>
                <p:ext uri="{D42A27DB-BD31-4B8C-83A1-F6EECF244321}">
                  <p14:modId xmlns:p14="http://schemas.microsoft.com/office/powerpoint/2010/main" val="2819940446"/>
                </p:ext>
              </p:extLst>
            </p:nvPr>
          </p:nvGraphicFramePr>
          <p:xfrm>
            <a:off x="1753932" y="2514106"/>
            <a:ext cx="4025655" cy="19243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" r:lo="rId6" r:qs="rId7" r:cs="rId8"/>
            </a:graphicData>
          </a:graphic>
        </p:graphicFrame>
        <p:sp>
          <p:nvSpPr>
            <p:cNvPr id="28" name="文本框 27"/>
            <p:cNvSpPr txBox="1"/>
            <p:nvPr/>
          </p:nvSpPr>
          <p:spPr>
            <a:xfrm>
              <a:off x="2574197" y="3054027"/>
              <a:ext cx="654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456</a:t>
              </a:r>
              <a:endParaRPr lang="zh-CN" altLang="en-US" sz="12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178709" y="3054027"/>
              <a:ext cx="578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69</a:t>
              </a:r>
              <a:endParaRPr lang="zh-CN" altLang="en-US" sz="12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383" y="3070098"/>
              <a:ext cx="654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174</a:t>
              </a:r>
              <a:endParaRPr lang="zh-CN" altLang="en-US" sz="12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87127" y="3402842"/>
              <a:ext cx="1306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1200" dirty="0"/>
                <a:t>LTR/TIR </a:t>
              </a:r>
              <a:r>
                <a:rPr lang="en-US" altLang="zh-CN" sz="1200" dirty="0" smtClean="0"/>
                <a:t>finder</a:t>
              </a:r>
              <a:endParaRPr lang="zh-CN" altLang="en-US" sz="12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35189" y="3343278"/>
              <a:ext cx="1371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1200" dirty="0" err="1"/>
                <a:t>LTR_retriever</a:t>
              </a:r>
              <a:endParaRPr lang="zh-CN" altLang="en-US" sz="12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463508" y="3271986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(c)</a:t>
              </a:r>
              <a:endParaRPr lang="zh-CN" altLang="en-US" sz="1400" b="1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6852475" y="3208597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(d)</a:t>
              </a:r>
              <a:endParaRPr lang="zh-CN" altLang="en-US" sz="1400" b="1" dirty="0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44427" y="-87499"/>
            <a:ext cx="12030024" cy="2601832"/>
            <a:chOff x="161976" y="4443954"/>
            <a:chExt cx="12030024" cy="2601832"/>
          </a:xfrm>
        </p:grpSpPr>
        <p:grpSp>
          <p:nvGrpSpPr>
            <p:cNvPr id="11" name="组合 10"/>
            <p:cNvGrpSpPr/>
            <p:nvPr/>
          </p:nvGrpSpPr>
          <p:grpSpPr>
            <a:xfrm>
              <a:off x="161976" y="4517112"/>
              <a:ext cx="5956722" cy="2528674"/>
              <a:chOff x="467785" y="228310"/>
              <a:chExt cx="4470397" cy="2300189"/>
            </a:xfrm>
          </p:grpSpPr>
          <p:graphicFrame>
            <p:nvGraphicFramePr>
              <p:cNvPr id="6" name="图表 5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549796436"/>
                  </p:ext>
                </p:extLst>
              </p:nvPr>
            </p:nvGraphicFramePr>
            <p:xfrm>
              <a:off x="467785" y="228310"/>
              <a:ext cx="4470397" cy="2300189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10"/>
              </a:graphicData>
            </a:graphic>
          </p:graphicFrame>
          <p:sp>
            <p:nvSpPr>
              <p:cNvPr id="7" name="文本框 4"/>
              <p:cNvSpPr txBox="1"/>
              <p:nvPr/>
            </p:nvSpPr>
            <p:spPr>
              <a:xfrm>
                <a:off x="985451" y="2146200"/>
                <a:ext cx="1038237" cy="14632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900" b="1" dirty="0" err="1"/>
                  <a:t>D.melanogaster</a:t>
                </a:r>
                <a:endParaRPr lang="zh-CN" altLang="en-US" sz="900" b="1" dirty="0"/>
              </a:p>
            </p:txBody>
          </p:sp>
          <p:sp>
            <p:nvSpPr>
              <p:cNvPr id="8" name="文本框 5"/>
              <p:cNvSpPr txBox="1"/>
              <p:nvPr/>
            </p:nvSpPr>
            <p:spPr>
              <a:xfrm>
                <a:off x="2702984" y="2146200"/>
                <a:ext cx="545262" cy="146322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900" b="1" dirty="0" err="1"/>
                  <a:t>D.rerio</a:t>
                </a:r>
                <a:endParaRPr lang="zh-CN" altLang="en-US" sz="900" b="1" dirty="0"/>
              </a:p>
            </p:txBody>
          </p:sp>
          <p:sp>
            <p:nvSpPr>
              <p:cNvPr id="9" name="文本框 6"/>
              <p:cNvSpPr txBox="1"/>
              <p:nvPr/>
            </p:nvSpPr>
            <p:spPr>
              <a:xfrm>
                <a:off x="4219654" y="2156093"/>
                <a:ext cx="652935" cy="20158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rtlCol="0" anchor="t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900" b="1" dirty="0" err="1"/>
                  <a:t>O.sativa</a:t>
                </a:r>
                <a:endParaRPr lang="zh-CN" altLang="en-US" sz="900" b="1" dirty="0"/>
              </a:p>
            </p:txBody>
          </p:sp>
        </p:grpSp>
        <p:graphicFrame>
          <p:nvGraphicFramePr>
            <p:cNvPr id="43" name="图表 4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65430295"/>
                </p:ext>
              </p:extLst>
            </p:nvPr>
          </p:nvGraphicFramePr>
          <p:xfrm>
            <a:off x="6442157" y="4443954"/>
            <a:ext cx="5749843" cy="252867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1"/>
            </a:graphicData>
          </a:graphic>
        </p:graphicFrame>
        <p:sp>
          <p:nvSpPr>
            <p:cNvPr id="49" name="文本框 48"/>
            <p:cNvSpPr txBox="1"/>
            <p:nvPr/>
          </p:nvSpPr>
          <p:spPr>
            <a:xfrm>
              <a:off x="453684" y="6552051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(a)</a:t>
              </a:r>
              <a:endParaRPr lang="zh-CN" altLang="en-US" sz="1400" b="1" dirty="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6852475" y="6552051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(b)</a:t>
              </a:r>
              <a:endParaRPr lang="zh-CN" altLang="en-US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262753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753932" y="3843380"/>
            <a:ext cx="10006433" cy="3061437"/>
            <a:chOff x="1753932" y="2339611"/>
            <a:chExt cx="10006433" cy="2406626"/>
          </a:xfrm>
        </p:grpSpPr>
        <p:graphicFrame>
          <p:nvGraphicFramePr>
            <p:cNvPr id="21" name="图表 20"/>
            <p:cNvGraphicFramePr/>
            <p:nvPr/>
          </p:nvGraphicFramePr>
          <p:xfrm>
            <a:off x="7947746" y="2339611"/>
            <a:ext cx="3812619" cy="22733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6" name="图示 25"/>
            <p:cNvGraphicFramePr/>
            <p:nvPr/>
          </p:nvGraphicFramePr>
          <p:xfrm>
            <a:off x="1753932" y="2514106"/>
            <a:ext cx="4025655" cy="19243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8" name="文本框 27"/>
            <p:cNvSpPr txBox="1"/>
            <p:nvPr/>
          </p:nvSpPr>
          <p:spPr>
            <a:xfrm>
              <a:off x="2574197" y="3054027"/>
              <a:ext cx="654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456</a:t>
              </a:r>
              <a:endParaRPr lang="zh-CN" altLang="en-US" sz="12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178709" y="3054027"/>
              <a:ext cx="578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69</a:t>
              </a:r>
              <a:endParaRPr lang="zh-CN" altLang="en-US" sz="12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383" y="3070098"/>
              <a:ext cx="654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174</a:t>
              </a:r>
              <a:endParaRPr lang="zh-CN" altLang="en-US" sz="12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87127" y="3402842"/>
              <a:ext cx="1306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1200" dirty="0"/>
                <a:t>LTR/TIR </a:t>
              </a:r>
              <a:r>
                <a:rPr lang="en-US" altLang="zh-CN" sz="1200" dirty="0" smtClean="0"/>
                <a:t>finder</a:t>
              </a:r>
              <a:endParaRPr lang="zh-CN" altLang="en-US" sz="12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35189" y="3343278"/>
              <a:ext cx="1371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1200" dirty="0" err="1"/>
                <a:t>LTR_retriever</a:t>
              </a:r>
              <a:endParaRPr lang="zh-CN" altLang="en-US" sz="12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122788" y="4438460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(c)</a:t>
              </a:r>
              <a:endParaRPr lang="zh-CN" altLang="en-US" sz="1400" b="1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314584" y="4438459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(d)</a:t>
              </a:r>
              <a:endParaRPr lang="zh-CN" altLang="en-US" sz="1400" b="1" dirty="0"/>
            </a:p>
          </p:txBody>
        </p:sp>
      </p:grpSp>
      <p:graphicFrame>
        <p:nvGraphicFramePr>
          <p:cNvPr id="43" name="图表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2746441"/>
              </p:ext>
            </p:extLst>
          </p:nvPr>
        </p:nvGraphicFramePr>
        <p:xfrm>
          <a:off x="6442157" y="75706"/>
          <a:ext cx="5749843" cy="3598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3229144" y="3441064"/>
            <a:ext cx="396262" cy="41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(a)</a:t>
            </a:r>
            <a:endParaRPr lang="zh-CN" altLang="en-US" sz="14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9314584" y="3484775"/>
            <a:ext cx="410690" cy="41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(b)</a:t>
            </a:r>
            <a:endParaRPr lang="zh-CN" altLang="en-US" sz="1400" b="1" dirty="0"/>
          </a:p>
        </p:txBody>
      </p:sp>
      <p:graphicFrame>
        <p:nvGraphicFramePr>
          <p:cNvPr id="31" name="图表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5520404"/>
              </p:ext>
            </p:extLst>
          </p:nvPr>
        </p:nvGraphicFramePr>
        <p:xfrm>
          <a:off x="359764" y="75705"/>
          <a:ext cx="5700713" cy="340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22815" y="3124508"/>
            <a:ext cx="1425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D. melanogaster</a:t>
            </a:r>
            <a:endParaRPr lang="zh-CN" altLang="en-US" sz="10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096914" y="3129455"/>
            <a:ext cx="82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D. </a:t>
            </a:r>
            <a:r>
              <a:rPr lang="en-US" altLang="zh-CN" sz="1000" b="1" dirty="0" err="1"/>
              <a:t>rerio</a:t>
            </a:r>
            <a:endParaRPr lang="zh-CN" altLang="en-US" sz="10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5015521" y="3124509"/>
            <a:ext cx="82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O. sativa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015752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" name="图表 4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262545"/>
              </p:ext>
            </p:extLst>
          </p:nvPr>
        </p:nvGraphicFramePr>
        <p:xfrm>
          <a:off x="1" y="75706"/>
          <a:ext cx="12192000" cy="67822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11152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图表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547068"/>
              </p:ext>
            </p:extLst>
          </p:nvPr>
        </p:nvGraphicFramePr>
        <p:xfrm>
          <a:off x="359763" y="75704"/>
          <a:ext cx="11459704" cy="6539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1295347" y="6274107"/>
            <a:ext cx="25767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D. melanogaster</a:t>
            </a:r>
            <a:endParaRPr lang="zh-CN" altLang="en-US" sz="24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6089615" y="6274107"/>
            <a:ext cx="124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D. </a:t>
            </a:r>
            <a:r>
              <a:rPr lang="en-US" altLang="zh-CN" sz="2400" b="1" dirty="0" err="1"/>
              <a:t>rerio</a:t>
            </a:r>
            <a:endParaRPr lang="zh-CN" altLang="en-US" sz="24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10114845" y="6274107"/>
            <a:ext cx="1433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/>
              <a:t>O. sativa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292327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62984091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4088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图示 25"/>
          <p:cNvGraphicFramePr/>
          <p:nvPr>
            <p:extLst>
              <p:ext uri="{D42A27DB-BD31-4B8C-83A1-F6EECF244321}">
                <p14:modId xmlns:p14="http://schemas.microsoft.com/office/powerpoint/2010/main" val="2757950070"/>
              </p:ext>
            </p:extLst>
          </p:nvPr>
        </p:nvGraphicFramePr>
        <p:xfrm>
          <a:off x="1618465" y="701264"/>
          <a:ext cx="9297890" cy="5304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3296356" y="3297195"/>
            <a:ext cx="1322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456</a:t>
            </a:r>
            <a:endParaRPr lang="zh-CN" altLang="en-US" sz="2400" dirty="0"/>
          </a:p>
        </p:txBody>
      </p:sp>
      <p:sp>
        <p:nvSpPr>
          <p:cNvPr id="29" name="文本框 28"/>
          <p:cNvSpPr txBox="1"/>
          <p:nvPr/>
        </p:nvSpPr>
        <p:spPr>
          <a:xfrm>
            <a:off x="7983065" y="3296750"/>
            <a:ext cx="578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69</a:t>
            </a:r>
            <a:endParaRPr lang="zh-CN" altLang="en-US" sz="24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937956" y="3296751"/>
            <a:ext cx="102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174</a:t>
            </a:r>
            <a:endParaRPr lang="zh-CN" altLang="en-US" sz="2400" dirty="0"/>
          </a:p>
        </p:txBody>
      </p:sp>
      <p:sp>
        <p:nvSpPr>
          <p:cNvPr id="35" name="文本框 34"/>
          <p:cNvSpPr txBox="1"/>
          <p:nvPr/>
        </p:nvSpPr>
        <p:spPr>
          <a:xfrm>
            <a:off x="8272538" y="2114032"/>
            <a:ext cx="2384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/>
              <a:t>LTR/TIR </a:t>
            </a:r>
            <a:r>
              <a:rPr lang="en-US" altLang="zh-CN" sz="2400" dirty="0" smtClean="0"/>
              <a:t>finder</a:t>
            </a:r>
            <a:endParaRPr lang="zh-CN" altLang="en-US" sz="2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2920404" y="2114033"/>
            <a:ext cx="2317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 err="1"/>
              <a:t>LTR_retriever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2793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/>
          <p:cNvGrpSpPr/>
          <p:nvPr/>
        </p:nvGrpSpPr>
        <p:grpSpPr>
          <a:xfrm>
            <a:off x="1753932" y="3843380"/>
            <a:ext cx="10006433" cy="3061437"/>
            <a:chOff x="1753932" y="2339611"/>
            <a:chExt cx="10006433" cy="2406626"/>
          </a:xfrm>
        </p:grpSpPr>
        <p:graphicFrame>
          <p:nvGraphicFramePr>
            <p:cNvPr id="21" name="图表 20"/>
            <p:cNvGraphicFramePr/>
            <p:nvPr/>
          </p:nvGraphicFramePr>
          <p:xfrm>
            <a:off x="7947746" y="2339611"/>
            <a:ext cx="3812619" cy="22733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6" name="图示 25"/>
            <p:cNvGraphicFramePr/>
            <p:nvPr/>
          </p:nvGraphicFramePr>
          <p:xfrm>
            <a:off x="1753932" y="2514106"/>
            <a:ext cx="4025655" cy="192435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28" name="文本框 27"/>
            <p:cNvSpPr txBox="1"/>
            <p:nvPr/>
          </p:nvSpPr>
          <p:spPr>
            <a:xfrm>
              <a:off x="2574197" y="3054027"/>
              <a:ext cx="654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456</a:t>
              </a:r>
              <a:endParaRPr lang="zh-CN" altLang="en-US" sz="1200" dirty="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178709" y="3054027"/>
              <a:ext cx="5789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69</a:t>
              </a:r>
              <a:endParaRPr lang="zh-CN" altLang="en-US" sz="1200" dirty="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3606383" y="3070098"/>
              <a:ext cx="65475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 smtClean="0"/>
                <a:t>174</a:t>
              </a:r>
              <a:endParaRPr lang="zh-CN" altLang="en-US" sz="1200" dirty="0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4587127" y="3402842"/>
              <a:ext cx="130633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1200" dirty="0"/>
                <a:t>LTR/TIR </a:t>
              </a:r>
              <a:r>
                <a:rPr lang="en-US" altLang="zh-CN" sz="1200" dirty="0" smtClean="0"/>
                <a:t>finder</a:t>
              </a:r>
              <a:endParaRPr lang="zh-CN" altLang="en-US" sz="1200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235189" y="3343278"/>
              <a:ext cx="13711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zh-CN" sz="1200" dirty="0" err="1"/>
                <a:t>LTR_retriever</a:t>
              </a:r>
              <a:endParaRPr lang="zh-CN" altLang="en-US" sz="1200" dirty="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3122788" y="4438460"/>
              <a:ext cx="3882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(c)</a:t>
              </a:r>
              <a:endParaRPr lang="zh-CN" altLang="en-US" sz="1400" b="1" dirty="0"/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9314584" y="4438459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(d)</a:t>
              </a:r>
              <a:endParaRPr lang="zh-CN" altLang="en-US" sz="1400" b="1" dirty="0"/>
            </a:p>
          </p:txBody>
        </p:sp>
      </p:grpSp>
      <p:graphicFrame>
        <p:nvGraphicFramePr>
          <p:cNvPr id="43" name="图表 42"/>
          <p:cNvGraphicFramePr>
            <a:graphicFrameLocks/>
          </p:cNvGraphicFramePr>
          <p:nvPr/>
        </p:nvGraphicFramePr>
        <p:xfrm>
          <a:off x="6442157" y="75706"/>
          <a:ext cx="5749843" cy="35981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9" name="文本框 48"/>
          <p:cNvSpPr txBox="1"/>
          <p:nvPr/>
        </p:nvSpPr>
        <p:spPr>
          <a:xfrm>
            <a:off x="3229144" y="3441064"/>
            <a:ext cx="396262" cy="41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(a)</a:t>
            </a:r>
            <a:endParaRPr lang="zh-CN" altLang="en-US" sz="1400" b="1" dirty="0"/>
          </a:p>
        </p:txBody>
      </p:sp>
      <p:sp>
        <p:nvSpPr>
          <p:cNvPr id="50" name="文本框 49"/>
          <p:cNvSpPr txBox="1"/>
          <p:nvPr/>
        </p:nvSpPr>
        <p:spPr>
          <a:xfrm>
            <a:off x="9314584" y="3484775"/>
            <a:ext cx="410690" cy="4149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(b)</a:t>
            </a:r>
            <a:endParaRPr lang="zh-CN" altLang="en-US" sz="1400" b="1" dirty="0"/>
          </a:p>
        </p:txBody>
      </p:sp>
      <p:graphicFrame>
        <p:nvGraphicFramePr>
          <p:cNvPr id="31" name="图表 30"/>
          <p:cNvGraphicFramePr>
            <a:graphicFrameLocks/>
          </p:cNvGraphicFramePr>
          <p:nvPr/>
        </p:nvGraphicFramePr>
        <p:xfrm>
          <a:off x="359764" y="75705"/>
          <a:ext cx="5700713" cy="3409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922815" y="3124508"/>
            <a:ext cx="14256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D. melanogaster</a:t>
            </a:r>
            <a:endParaRPr lang="zh-CN" altLang="en-US" sz="1000" b="1" dirty="0"/>
          </a:p>
        </p:txBody>
      </p:sp>
      <p:sp>
        <p:nvSpPr>
          <p:cNvPr id="33" name="文本框 32"/>
          <p:cNvSpPr txBox="1"/>
          <p:nvPr/>
        </p:nvSpPr>
        <p:spPr>
          <a:xfrm>
            <a:off x="3096914" y="3129455"/>
            <a:ext cx="82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D. </a:t>
            </a:r>
            <a:r>
              <a:rPr lang="en-US" altLang="zh-CN" sz="1000" b="1" dirty="0" err="1"/>
              <a:t>rerio</a:t>
            </a:r>
            <a:endParaRPr lang="zh-CN" altLang="en-US" sz="1000" b="1" dirty="0"/>
          </a:p>
        </p:txBody>
      </p:sp>
      <p:sp>
        <p:nvSpPr>
          <p:cNvPr id="34" name="文本框 33"/>
          <p:cNvSpPr txBox="1"/>
          <p:nvPr/>
        </p:nvSpPr>
        <p:spPr>
          <a:xfrm>
            <a:off x="5015521" y="3124509"/>
            <a:ext cx="8282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 smtClean="0"/>
              <a:t>O. sativa</a:t>
            </a:r>
            <a:endParaRPr lang="zh-CN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584913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图表 20"/>
          <p:cNvGraphicFramePr/>
          <p:nvPr>
            <p:extLst>
              <p:ext uri="{D42A27DB-BD31-4B8C-83A1-F6EECF244321}">
                <p14:modId xmlns:p14="http://schemas.microsoft.com/office/powerpoint/2010/main" val="3019784890"/>
              </p:ext>
            </p:extLst>
          </p:nvPr>
        </p:nvGraphicFramePr>
        <p:xfrm>
          <a:off x="7487527" y="1201780"/>
          <a:ext cx="4377096" cy="34608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6" name="图示 25"/>
          <p:cNvGraphicFramePr/>
          <p:nvPr>
            <p:extLst>
              <p:ext uri="{D42A27DB-BD31-4B8C-83A1-F6EECF244321}">
                <p14:modId xmlns:p14="http://schemas.microsoft.com/office/powerpoint/2010/main" val="845627934"/>
              </p:ext>
            </p:extLst>
          </p:nvPr>
        </p:nvGraphicFramePr>
        <p:xfrm>
          <a:off x="3560161" y="1467422"/>
          <a:ext cx="4621673" cy="2929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8" name="文本框 27"/>
          <p:cNvSpPr txBox="1"/>
          <p:nvPr/>
        </p:nvSpPr>
        <p:spPr>
          <a:xfrm>
            <a:off x="4501870" y="2289371"/>
            <a:ext cx="751696" cy="4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456</a:t>
            </a:r>
            <a:endParaRPr lang="zh-CN" altLang="en-US" sz="1200" dirty="0"/>
          </a:p>
        </p:txBody>
      </p:sp>
      <p:sp>
        <p:nvSpPr>
          <p:cNvPr id="29" name="文本框 28"/>
          <p:cNvSpPr txBox="1"/>
          <p:nvPr/>
        </p:nvSpPr>
        <p:spPr>
          <a:xfrm>
            <a:off x="6343938" y="2289371"/>
            <a:ext cx="664662" cy="4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69</a:t>
            </a:r>
            <a:endParaRPr lang="zh-CN" altLang="en-US" sz="1200" dirty="0"/>
          </a:p>
        </p:txBody>
      </p:sp>
      <p:sp>
        <p:nvSpPr>
          <p:cNvPr id="30" name="文本框 29"/>
          <p:cNvSpPr txBox="1"/>
          <p:nvPr/>
        </p:nvSpPr>
        <p:spPr>
          <a:xfrm>
            <a:off x="5686877" y="2313837"/>
            <a:ext cx="751696" cy="421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smtClean="0"/>
              <a:t>174</a:t>
            </a:r>
            <a:endParaRPr lang="zh-CN" altLang="en-US" sz="1200" dirty="0"/>
          </a:p>
        </p:txBody>
      </p:sp>
      <p:sp>
        <p:nvSpPr>
          <p:cNvPr id="35" name="文本框 34"/>
          <p:cNvSpPr txBox="1"/>
          <p:nvPr/>
        </p:nvSpPr>
        <p:spPr>
          <a:xfrm>
            <a:off x="6450624" y="2799638"/>
            <a:ext cx="14997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/>
              <a:t>LTR/TIR </a:t>
            </a:r>
            <a:r>
              <a:rPr lang="en-US" altLang="zh-CN" sz="1400" dirty="0" smtClean="0"/>
              <a:t>finder</a:t>
            </a:r>
            <a:endParaRPr lang="zh-CN" altLang="en-US" sz="1400" dirty="0"/>
          </a:p>
        </p:txBody>
      </p:sp>
      <p:sp>
        <p:nvSpPr>
          <p:cNvPr id="36" name="文本框 35"/>
          <p:cNvSpPr txBox="1"/>
          <p:nvPr/>
        </p:nvSpPr>
        <p:spPr>
          <a:xfrm>
            <a:off x="4112670" y="2729713"/>
            <a:ext cx="15742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1400" dirty="0" err="1"/>
              <a:t>LTR_retriever</a:t>
            </a:r>
            <a:endParaRPr lang="zh-CN" altLang="en-US" sz="1400" dirty="0"/>
          </a:p>
        </p:txBody>
      </p:sp>
      <p:sp>
        <p:nvSpPr>
          <p:cNvPr id="47" name="文本框 46"/>
          <p:cNvSpPr txBox="1"/>
          <p:nvPr/>
        </p:nvSpPr>
        <p:spPr>
          <a:xfrm>
            <a:off x="5131683" y="4396965"/>
            <a:ext cx="3962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(a)</a:t>
            </a:r>
            <a:endParaRPr lang="zh-CN" altLang="en-US" sz="1400" b="1" dirty="0"/>
          </a:p>
        </p:txBody>
      </p:sp>
      <p:sp>
        <p:nvSpPr>
          <p:cNvPr id="48" name="文本框 47"/>
          <p:cNvSpPr txBox="1"/>
          <p:nvPr/>
        </p:nvSpPr>
        <p:spPr>
          <a:xfrm>
            <a:off x="9056732" y="4396965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(b)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25644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/>
          <p:cNvGrpSpPr/>
          <p:nvPr/>
        </p:nvGrpSpPr>
        <p:grpSpPr>
          <a:xfrm>
            <a:off x="-111583" y="63537"/>
            <a:ext cx="12191999" cy="2642415"/>
            <a:chOff x="1" y="0"/>
            <a:chExt cx="12191999" cy="2642415"/>
          </a:xfrm>
        </p:grpSpPr>
        <p:graphicFrame>
          <p:nvGraphicFramePr>
            <p:cNvPr id="22" name="图表 21"/>
            <p:cNvGraphicFramePr>
              <a:graphicFrameLocks/>
            </p:cNvGraphicFramePr>
            <p:nvPr/>
          </p:nvGraphicFramePr>
          <p:xfrm>
            <a:off x="1" y="0"/>
            <a:ext cx="6118697" cy="23346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23" name="图表 22"/>
            <p:cNvGraphicFramePr>
              <a:graphicFrameLocks/>
            </p:cNvGraphicFramePr>
            <p:nvPr/>
          </p:nvGraphicFramePr>
          <p:xfrm>
            <a:off x="6442157" y="1"/>
            <a:ext cx="5749843" cy="233463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4" name="文本框 23"/>
            <p:cNvSpPr txBox="1"/>
            <p:nvPr/>
          </p:nvSpPr>
          <p:spPr>
            <a:xfrm>
              <a:off x="8275916" y="2203704"/>
              <a:ext cx="110515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err="1" smtClean="0"/>
                <a:t>Retroelements</a:t>
              </a:r>
              <a:endParaRPr lang="zh-CN" altLang="en-US" sz="1000" b="1" dirty="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373763" y="2206188"/>
              <a:ext cx="121163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 smtClean="0"/>
                <a:t>DNA transposons</a:t>
              </a:r>
              <a:endParaRPr lang="zh-CN" altLang="en-US" sz="1000" b="1" dirty="0"/>
            </a:p>
          </p:txBody>
        </p:sp>
        <p:sp>
          <p:nvSpPr>
            <p:cNvPr id="39" name="右大括号 38"/>
            <p:cNvSpPr/>
            <p:nvPr/>
          </p:nvSpPr>
          <p:spPr>
            <a:xfrm rot="5400000">
              <a:off x="8777691" y="1438780"/>
              <a:ext cx="101602" cy="149124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右大括号 39"/>
            <p:cNvSpPr/>
            <p:nvPr/>
          </p:nvSpPr>
          <p:spPr>
            <a:xfrm rot="5400000">
              <a:off x="10928781" y="1438780"/>
              <a:ext cx="101602" cy="1491248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2859615" y="2334638"/>
              <a:ext cx="3962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(a)</a:t>
              </a:r>
              <a:endParaRPr lang="zh-CN" altLang="en-US" sz="1400" b="1" dirty="0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9663325" y="2334638"/>
              <a:ext cx="4106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 smtClean="0"/>
                <a:t>(b)</a:t>
              </a:r>
              <a:endParaRPr lang="zh-CN" altLang="en-US" sz="1400" b="1" dirty="0"/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811" y="2791746"/>
            <a:ext cx="8861246" cy="3745942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008310" y="6527960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 smtClean="0"/>
              <a:t>(c)</a:t>
            </a:r>
            <a:endParaRPr lang="zh-CN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200733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17" y="622574"/>
            <a:ext cx="12103971" cy="5116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9785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本框 23"/>
          <p:cNvSpPr txBox="1"/>
          <p:nvPr/>
        </p:nvSpPr>
        <p:spPr>
          <a:xfrm>
            <a:off x="5052714" y="6396335"/>
            <a:ext cx="2324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 smtClean="0"/>
              <a:t>Retroelements</a:t>
            </a:r>
            <a:endParaRPr lang="zh-CN" altLang="en-US" sz="2400" b="1" dirty="0"/>
          </a:p>
        </p:txBody>
      </p:sp>
      <p:sp>
        <p:nvSpPr>
          <p:cNvPr id="39" name="右大括号 38"/>
          <p:cNvSpPr/>
          <p:nvPr/>
        </p:nvSpPr>
        <p:spPr>
          <a:xfrm rot="5400000">
            <a:off x="5922892" y="4609530"/>
            <a:ext cx="277272" cy="313598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3351808841"/>
              </p:ext>
            </p:extLst>
          </p:nvPr>
        </p:nvGraphicFramePr>
        <p:xfrm>
          <a:off x="1883228" y="540039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951923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2683051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95320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图表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6905997"/>
              </p:ext>
            </p:extLst>
          </p:nvPr>
        </p:nvGraphicFramePr>
        <p:xfrm>
          <a:off x="0" y="137478"/>
          <a:ext cx="12042843" cy="58226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4462011" y="6303173"/>
            <a:ext cx="1854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/>
              <a:t>Retroelements</a:t>
            </a:r>
            <a:endParaRPr lang="zh-CN" altLang="en-US" b="1" dirty="0"/>
          </a:p>
        </p:txBody>
      </p:sp>
      <p:sp>
        <p:nvSpPr>
          <p:cNvPr id="25" name="文本框 24"/>
          <p:cNvSpPr txBox="1"/>
          <p:nvPr/>
        </p:nvSpPr>
        <p:spPr>
          <a:xfrm>
            <a:off x="7820964" y="6303173"/>
            <a:ext cx="220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DNA transposons</a:t>
            </a:r>
            <a:endParaRPr lang="zh-CN" altLang="en-US" b="1" dirty="0"/>
          </a:p>
        </p:txBody>
      </p:sp>
      <p:sp>
        <p:nvSpPr>
          <p:cNvPr id="39" name="右大括号 38"/>
          <p:cNvSpPr/>
          <p:nvPr/>
        </p:nvSpPr>
        <p:spPr>
          <a:xfrm rot="5400000">
            <a:off x="5250470" y="4672355"/>
            <a:ext cx="277272" cy="2752411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右大括号 39"/>
          <p:cNvSpPr/>
          <p:nvPr/>
        </p:nvSpPr>
        <p:spPr>
          <a:xfrm rot="5400000">
            <a:off x="8638045" y="4911481"/>
            <a:ext cx="277272" cy="2368883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489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499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表 3"/>
          <p:cNvGraphicFramePr/>
          <p:nvPr>
            <p:extLst>
              <p:ext uri="{D42A27DB-BD31-4B8C-83A1-F6EECF244321}">
                <p14:modId xmlns:p14="http://schemas.microsoft.com/office/powerpoint/2010/main" val="5430350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031400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图表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0430479"/>
              </p:ext>
            </p:extLst>
          </p:nvPr>
        </p:nvGraphicFramePr>
        <p:xfrm>
          <a:off x="1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98638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48590</TotalTime>
  <Words>270</Words>
  <Application>Microsoft Office PowerPoint</Application>
  <PresentationFormat>宽屏</PresentationFormat>
  <Paragraphs>125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</dc:creator>
  <cp:lastModifiedBy>kang</cp:lastModifiedBy>
  <cp:revision>81</cp:revision>
  <dcterms:created xsi:type="dcterms:W3CDTF">2022-02-18T01:42:39Z</dcterms:created>
  <dcterms:modified xsi:type="dcterms:W3CDTF">2022-09-14T01:18:12Z</dcterms:modified>
</cp:coreProperties>
</file>